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  <p:sldMasterId id="2147483659" r:id="rId2"/>
    <p:sldMasterId id="2147483660" r:id="rId3"/>
    <p:sldMasterId id="2147483661" r:id="rId4"/>
  </p:sldMasterIdLst>
  <p:notesMasterIdLst>
    <p:notesMasterId r:id="rId3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embeddedFontLst>
    <p:embeddedFont>
      <p:font typeface="Abril Fatface" panose="020B0604020202020204" charset="0"/>
      <p:regular r:id="rId31"/>
    </p:embeddedFont>
    <p:embeddedFont>
      <p:font typeface="Arimo" panose="020B0604020202020204" pitchFamily="34" charset="0"/>
      <p:regular r:id="rId32"/>
      <p:bold r:id="rId33"/>
      <p:italic r:id="rId34"/>
      <p:boldItalic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  <p:embeddedFont>
      <p:font typeface="Limelight" panose="020B0604020202020204" charset="0"/>
      <p:regular r:id="rId40"/>
    </p:embeddedFont>
    <p:embeddedFont>
      <p:font typeface="Tahoma" panose="020B0604030504040204" pitchFamily="34" charset="0"/>
      <p:regular r:id="rId41"/>
      <p:bold r:id="rId42"/>
    </p:embeddedFont>
    <p:embeddedFont>
      <p:font typeface="Anton"/>
      <p:regular r:id="rId43"/>
    </p:embeddedFont>
    <p:embeddedFont>
      <p:font typeface="Permanent Marker" panose="020B0604020202020204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12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118" name="Shape 11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en-US" sz="12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722375" y="1820206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rgbClr val="6393D9"/>
              </a:buClr>
              <a:buFont typeface="Verdana"/>
              <a:buNone/>
              <a:defRPr sz="4500" b="1" i="0" u="none" strike="noStrike" cap="none">
                <a:solidFill>
                  <a:srgbClr val="6393D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722375" y="368503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" marR="0" lvl="0" indent="-11176" algn="r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7E7D7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spcBef>
                <a:spcPts val="250"/>
              </a:spcBef>
              <a:buClr>
                <a:schemeClr val="accent1"/>
              </a:buClr>
              <a:buFont typeface="Verdana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spcBef>
                <a:spcPts val="250"/>
              </a:spcBef>
              <a:buClr>
                <a:srgbClr val="FF3936"/>
              </a:buClr>
              <a:buFont typeface="Noto Sans Symbols"/>
              <a:buNone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spcBef>
                <a:spcPts val="230"/>
              </a:spcBef>
              <a:buClr>
                <a:srgbClr val="FF3936"/>
              </a:buClr>
              <a:buFont typeface="Verdana"/>
              <a:buNone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spcBef>
                <a:spcPts val="250"/>
              </a:spcBef>
              <a:buClr>
                <a:srgbClr val="BFFF49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spcBef>
                <a:spcPts val="250"/>
              </a:spcBef>
              <a:buClr>
                <a:srgbClr val="BFFF49"/>
              </a:buClr>
              <a:buFont typeface="Verdana"/>
              <a:buNone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spcBef>
                <a:spcPts val="255"/>
              </a:spcBef>
              <a:buClr>
                <a:srgbClr val="BFFF49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spcBef>
                <a:spcPts val="257"/>
              </a:spcBef>
              <a:buClr>
                <a:srgbClr val="BFFF49"/>
              </a:buClr>
              <a:buFont typeface="Verdana"/>
              <a:buNone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spcBef>
                <a:spcPts val="255"/>
              </a:spcBef>
              <a:buClr>
                <a:srgbClr val="BFFF49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DA5"/>
              </a:buClr>
              <a:buSzPct val="25000"/>
              <a:buFont typeface="Tahoma"/>
              <a:buNone/>
            </a:pPr>
            <a:fld id="{00000000-1234-1234-1234-123412341234}" type="slidenum">
              <a:rPr lang="en-US" sz="1000" b="0" i="0" u="none">
                <a:solidFill>
                  <a:srgbClr val="AFADA5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000" b="0" i="0" u="none">
              <a:solidFill>
                <a:srgbClr val="AFADA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6393D9"/>
              </a:buClr>
              <a:buFont typeface="Verdana"/>
              <a:buNone/>
              <a:defRPr sz="3600" b="1" i="0" u="none" strike="noStrike" cap="none">
                <a:solidFill>
                  <a:srgbClr val="6393D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07224" y="579437"/>
            <a:ext cx="3931919" cy="79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250"/>
              </a:spcBef>
              <a:buClr>
                <a:schemeClr val="accent1"/>
              </a:buClr>
              <a:buFont typeface="Noto Sans Symbols"/>
              <a:buNone/>
              <a:defRPr sz="24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205740" algn="l" rtl="0">
              <a:spcBef>
                <a:spcPts val="250"/>
              </a:spcBef>
              <a:buClr>
                <a:schemeClr val="accent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6384" marR="0" lvl="2" indent="-189483" algn="l" rtl="0">
              <a:spcBef>
                <a:spcPts val="250"/>
              </a:spcBef>
              <a:buClr>
                <a:srgbClr val="FF3936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4128" marR="0" lvl="3" indent="-185928" algn="l" rtl="0">
              <a:spcBef>
                <a:spcPts val="230"/>
              </a:spcBef>
              <a:buClr>
                <a:srgbClr val="FF3936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80160" marR="0" lvl="4" indent="-187960" algn="l" rtl="0">
              <a:spcBef>
                <a:spcPts val="250"/>
              </a:spcBef>
              <a:buClr>
                <a:srgbClr val="BFFF49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BFFF49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BFFF49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4652169" y="579437"/>
            <a:ext cx="3931919" cy="79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250"/>
              </a:spcBef>
              <a:buClr>
                <a:schemeClr val="accent1"/>
              </a:buClr>
              <a:buFont typeface="Noto Sans Symbols"/>
              <a:buNone/>
              <a:defRPr sz="24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205740" algn="l" rtl="0">
              <a:spcBef>
                <a:spcPts val="250"/>
              </a:spcBef>
              <a:buClr>
                <a:schemeClr val="accent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6384" marR="0" lvl="2" indent="-189483" algn="l" rtl="0">
              <a:spcBef>
                <a:spcPts val="250"/>
              </a:spcBef>
              <a:buClr>
                <a:srgbClr val="FF3936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4128" marR="0" lvl="3" indent="-185928" algn="l" rtl="0">
              <a:spcBef>
                <a:spcPts val="230"/>
              </a:spcBef>
              <a:buClr>
                <a:srgbClr val="FF3936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80160" marR="0" lvl="4" indent="-187960" algn="l" rtl="0">
              <a:spcBef>
                <a:spcPts val="250"/>
              </a:spcBef>
              <a:buClr>
                <a:srgbClr val="BFFF49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BFFF49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BFFF49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3"/>
          </p:nvPr>
        </p:nvSpPr>
        <p:spPr>
          <a:xfrm>
            <a:off x="607224" y="1447800"/>
            <a:ext cx="3931919" cy="3489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65176" marR="0" lvl="0" indent="-143255" algn="l" rtl="0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78740" algn="l" rtl="0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6384" marR="0" lvl="2" indent="-75183" algn="l" rtl="0">
              <a:spcBef>
                <a:spcPts val="250"/>
              </a:spcBef>
              <a:buClr>
                <a:srgbClr val="FF393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4128" marR="0" lvl="3" indent="-72136" algn="l" rtl="0">
              <a:spcBef>
                <a:spcPts val="230"/>
              </a:spcBef>
              <a:buClr>
                <a:srgbClr val="FF3936"/>
              </a:buClr>
              <a:buSzPct val="112000"/>
              <a:buFont typeface="Verdana"/>
              <a:buChar char="◦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80160" marR="0" lvl="4" indent="-86360" algn="l" rtl="0">
              <a:spcBef>
                <a:spcPts val="250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BFFF49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BFFF49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4"/>
          </p:nvPr>
        </p:nvSpPr>
        <p:spPr>
          <a:xfrm>
            <a:off x="4652169" y="1447800"/>
            <a:ext cx="3931919" cy="3489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65176" marR="0" lvl="0" indent="-143255" algn="l" rtl="0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78740" algn="l" rtl="0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6384" marR="0" lvl="2" indent="-75183" algn="l" rtl="0">
              <a:spcBef>
                <a:spcPts val="250"/>
              </a:spcBef>
              <a:buClr>
                <a:srgbClr val="FF393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4128" marR="0" lvl="3" indent="-72136" algn="l" rtl="0">
              <a:spcBef>
                <a:spcPts val="230"/>
              </a:spcBef>
              <a:buClr>
                <a:srgbClr val="FF3936"/>
              </a:buClr>
              <a:buSzPct val="112000"/>
              <a:buFont typeface="Verdana"/>
              <a:buChar char="◦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80160" marR="0" lvl="4" indent="-86360" algn="l" rtl="0">
              <a:spcBef>
                <a:spcPts val="250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BFFF49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BFFF49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DA5"/>
              </a:buClr>
              <a:buSzPct val="25000"/>
              <a:buFont typeface="Tahoma"/>
              <a:buNone/>
            </a:pPr>
            <a:fld id="{00000000-1234-1234-1234-123412341234}" type="slidenum">
              <a:rPr lang="en-US" sz="1000" b="0" i="0" u="none">
                <a:solidFill>
                  <a:srgbClr val="AFADA5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000" b="0" i="0" u="none">
              <a:solidFill>
                <a:srgbClr val="AFADA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066800" y="304801"/>
            <a:ext cx="7543800" cy="1431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6393D9"/>
              </a:buClr>
              <a:buFont typeface="Verdana"/>
              <a:buNone/>
              <a:defRPr sz="3600" b="1" i="0" u="none" strike="noStrike" cap="none">
                <a:solidFill>
                  <a:srgbClr val="6393D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36956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65176" marR="0" lvl="0" indent="-122935" algn="l" rtl="0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53340" algn="l" rtl="0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6384" marR="0" lvl="2" indent="-49783" algn="l" rtl="0">
              <a:spcBef>
                <a:spcPts val="250"/>
              </a:spcBef>
              <a:buClr>
                <a:srgbClr val="FF3936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4128" marR="0" lvl="3" indent="-50800" algn="l" rtl="0">
              <a:spcBef>
                <a:spcPts val="230"/>
              </a:spcBef>
              <a:buClr>
                <a:srgbClr val="FF3936"/>
              </a:buClr>
              <a:buSzPct val="112000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80160" marR="0" lvl="4" indent="-73660" algn="l" rtl="0">
              <a:spcBef>
                <a:spcPts val="250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BFFF49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BFFF49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14901" y="1981200"/>
            <a:ext cx="36956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65176" marR="0" lvl="0" indent="-122935" algn="l" rtl="0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53340" algn="l" rtl="0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6384" marR="0" lvl="2" indent="-49783" algn="l" rtl="0">
              <a:spcBef>
                <a:spcPts val="250"/>
              </a:spcBef>
              <a:buClr>
                <a:srgbClr val="FF3936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4128" marR="0" lvl="3" indent="-50800" algn="l" rtl="0">
              <a:spcBef>
                <a:spcPts val="230"/>
              </a:spcBef>
              <a:buClr>
                <a:srgbClr val="FF3936"/>
              </a:buClr>
              <a:buSzPct val="112000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80160" marR="0" lvl="4" indent="-73660" algn="l" rtl="0">
              <a:spcBef>
                <a:spcPts val="250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BFFF49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BFFF49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DA5"/>
              </a:buClr>
              <a:buSzPct val="25000"/>
              <a:buFont typeface="Tahoma"/>
              <a:buNone/>
            </a:pPr>
            <a:fld id="{00000000-1234-1234-1234-123412341234}" type="slidenum">
              <a:rPr lang="en-US" sz="1000" b="0" i="0" u="none">
                <a:solidFill>
                  <a:srgbClr val="AFADA5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000" b="0" i="0" u="none">
              <a:solidFill>
                <a:srgbClr val="AFADA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1066800" y="304801"/>
            <a:ext cx="7543800" cy="1431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6393D9"/>
              </a:buClr>
              <a:buFont typeface="Verdana"/>
              <a:buNone/>
              <a:defRPr sz="3600" b="1" i="0" u="none" strike="noStrike" cap="none">
                <a:solidFill>
                  <a:srgbClr val="6393D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36956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65176" marR="0" lvl="0" indent="-122935" algn="l" rtl="0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53340" algn="l" rtl="0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6384" marR="0" lvl="2" indent="-49783" algn="l" rtl="0">
              <a:spcBef>
                <a:spcPts val="250"/>
              </a:spcBef>
              <a:buClr>
                <a:srgbClr val="FF3936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4128" marR="0" lvl="3" indent="-50800" algn="l" rtl="0">
              <a:spcBef>
                <a:spcPts val="230"/>
              </a:spcBef>
              <a:buClr>
                <a:srgbClr val="FF3936"/>
              </a:buClr>
              <a:buSzPct val="112000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80160" marR="0" lvl="4" indent="-73660" algn="l" rtl="0">
              <a:spcBef>
                <a:spcPts val="250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BFFF49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BFFF49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914901" y="1981200"/>
            <a:ext cx="36956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65176" marR="0" lvl="0" indent="-122935" algn="l" rtl="0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53340" algn="l" rtl="0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6384" marR="0" lvl="2" indent="-49783" algn="l" rtl="0">
              <a:spcBef>
                <a:spcPts val="250"/>
              </a:spcBef>
              <a:buClr>
                <a:srgbClr val="FF3936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4128" marR="0" lvl="3" indent="-50800" algn="l" rtl="0">
              <a:spcBef>
                <a:spcPts val="230"/>
              </a:spcBef>
              <a:buClr>
                <a:srgbClr val="FF3936"/>
              </a:buClr>
              <a:buSzPct val="112000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80160" marR="0" lvl="4" indent="-73660" algn="l" rtl="0">
              <a:spcBef>
                <a:spcPts val="250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BFFF49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BFFF49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DA5"/>
              </a:buClr>
              <a:buSzPct val="25000"/>
              <a:buFont typeface="Tahoma"/>
              <a:buNone/>
            </a:pPr>
            <a:fld id="{00000000-1234-1234-1234-123412341234}" type="slidenum">
              <a:rPr lang="en-US" sz="1000" b="0" i="0" u="none">
                <a:solidFill>
                  <a:srgbClr val="AFADA5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000" b="0" i="0" u="none">
              <a:solidFill>
                <a:srgbClr val="AFADA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503237" y="4986337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6393D9"/>
              </a:buClr>
              <a:buFont typeface="Verdana"/>
              <a:buNone/>
              <a:defRPr sz="3600" b="1" i="0" u="none" strike="noStrike" cap="none">
                <a:solidFill>
                  <a:srgbClr val="6393D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514352" y="530352"/>
            <a:ext cx="3931919" cy="4389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65176" marR="0" lvl="0" indent="-133096" algn="l" rtl="0">
              <a:spcBef>
                <a:spcPts val="25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66040" algn="l" rtl="0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6384" marR="0" lvl="2" indent="-62483" algn="l" rtl="0">
              <a:spcBef>
                <a:spcPts val="250"/>
              </a:spcBef>
              <a:buClr>
                <a:srgbClr val="FF393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4128" marR="0" lvl="3" indent="-57911" algn="l" rtl="0">
              <a:spcBef>
                <a:spcPts val="230"/>
              </a:spcBef>
              <a:buClr>
                <a:srgbClr val="FF3936"/>
              </a:buClr>
              <a:buSzPct val="112000"/>
              <a:buFont typeface="Verdana"/>
              <a:buChar char="◦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80160" marR="0" lvl="4" indent="-73660" algn="l" rtl="0">
              <a:spcBef>
                <a:spcPts val="250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BFFF49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BFFF49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755360" y="530352"/>
            <a:ext cx="3931919" cy="4389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65176" marR="0" lvl="0" indent="-133096" algn="l" rtl="0">
              <a:spcBef>
                <a:spcPts val="25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66040" algn="l" rtl="0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6384" marR="0" lvl="2" indent="-62483" algn="l" rtl="0">
              <a:spcBef>
                <a:spcPts val="250"/>
              </a:spcBef>
              <a:buClr>
                <a:srgbClr val="FF393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4128" marR="0" lvl="3" indent="-57911" algn="l" rtl="0">
              <a:spcBef>
                <a:spcPts val="230"/>
              </a:spcBef>
              <a:buClr>
                <a:srgbClr val="FF3936"/>
              </a:buClr>
              <a:buSzPct val="112000"/>
              <a:buFont typeface="Verdana"/>
              <a:buChar char="◦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80160" marR="0" lvl="4" indent="-73660" algn="l" rtl="0">
              <a:spcBef>
                <a:spcPts val="250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BFFF49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BFFF49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DA5"/>
              </a:buClr>
              <a:buSzPct val="25000"/>
              <a:buFont typeface="Tahoma"/>
              <a:buNone/>
            </a:pPr>
            <a:fld id="{00000000-1234-1234-1234-123412341234}" type="slidenum">
              <a:rPr lang="en-US" sz="1000" b="0" i="0" u="none">
                <a:solidFill>
                  <a:srgbClr val="AFADA5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000" b="0" i="0" u="none">
              <a:solidFill>
                <a:srgbClr val="AFADA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6393D9"/>
              </a:buClr>
              <a:buFont typeface="Verdana"/>
              <a:buNone/>
              <a:defRPr sz="3600" b="1" i="0" u="none" strike="noStrike" cap="none">
                <a:solidFill>
                  <a:srgbClr val="6393D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65176" marR="0" lvl="0" indent="-122935" algn="l" rtl="0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53340" algn="l" rtl="0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6384" marR="0" lvl="2" indent="-49783" algn="l" rtl="0">
              <a:spcBef>
                <a:spcPts val="250"/>
              </a:spcBef>
              <a:buClr>
                <a:srgbClr val="FF3936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4128" marR="0" lvl="3" indent="-50800" algn="l" rtl="0">
              <a:spcBef>
                <a:spcPts val="230"/>
              </a:spcBef>
              <a:buClr>
                <a:srgbClr val="FF3936"/>
              </a:buClr>
              <a:buSzPct val="112000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80160" marR="0" lvl="4" indent="-73660" algn="l" rtl="0">
              <a:spcBef>
                <a:spcPts val="250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BFFF49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BFFF49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DA5"/>
              </a:buClr>
              <a:buSzPct val="25000"/>
              <a:buFont typeface="Tahoma"/>
              <a:buNone/>
            </a:pPr>
            <a:fld id="{00000000-1234-1234-1234-123412341234}" type="slidenum">
              <a:rPr lang="en-US" sz="1000" b="0" i="0" u="none">
                <a:solidFill>
                  <a:srgbClr val="AFADA5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000" b="0" i="0" u="none">
              <a:solidFill>
                <a:srgbClr val="AFADA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 rot="5400000">
            <a:off x="4991100" y="2171703"/>
            <a:ext cx="525779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6393D9"/>
              </a:buClr>
              <a:buFont typeface="Verdana"/>
              <a:buNone/>
              <a:defRPr sz="3600" b="1" i="0" u="none" strike="noStrike" cap="none">
                <a:solidFill>
                  <a:srgbClr val="6393D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876299" y="190502"/>
            <a:ext cx="5257800" cy="594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65176" marR="0" lvl="0" indent="-122935" algn="l" rtl="0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53340" algn="l" rtl="0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6384" marR="0" lvl="2" indent="-49783" algn="l" rtl="0">
              <a:spcBef>
                <a:spcPts val="250"/>
              </a:spcBef>
              <a:buClr>
                <a:srgbClr val="FF3936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4128" marR="0" lvl="3" indent="-50800" algn="l" rtl="0">
              <a:spcBef>
                <a:spcPts val="230"/>
              </a:spcBef>
              <a:buClr>
                <a:srgbClr val="FF3936"/>
              </a:buClr>
              <a:buSzPct val="112000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80160" marR="0" lvl="4" indent="-73660" algn="l" rtl="0">
              <a:spcBef>
                <a:spcPts val="250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BFFF49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BFFF49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DA5"/>
              </a:buClr>
              <a:buSzPct val="25000"/>
              <a:buFont typeface="Tahoma"/>
              <a:buNone/>
            </a:pPr>
            <a:fld id="{00000000-1234-1234-1234-123412341234}" type="slidenum">
              <a:rPr lang="en-US" sz="1000" b="0" i="0" u="none">
                <a:solidFill>
                  <a:srgbClr val="AFADA5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000" b="0" i="0" u="none">
              <a:solidFill>
                <a:srgbClr val="AFADA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6393D9"/>
              </a:buClr>
              <a:buFont typeface="Verdana"/>
              <a:buNone/>
              <a:defRPr sz="3600" b="1" i="0" u="none" strike="noStrike" cap="none">
                <a:solidFill>
                  <a:srgbClr val="6393D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 rot="5400000">
            <a:off x="2500883" y="-1467612"/>
            <a:ext cx="4187952" cy="81838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65176" marR="0" lvl="0" indent="-122935" algn="l" rtl="0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53340" algn="l" rtl="0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6384" marR="0" lvl="2" indent="-49783" algn="l" rtl="0">
              <a:spcBef>
                <a:spcPts val="250"/>
              </a:spcBef>
              <a:buClr>
                <a:srgbClr val="FF3936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4128" marR="0" lvl="3" indent="-50800" algn="l" rtl="0">
              <a:spcBef>
                <a:spcPts val="230"/>
              </a:spcBef>
              <a:buClr>
                <a:srgbClr val="FF3936"/>
              </a:buClr>
              <a:buSzPct val="112000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80160" marR="0" lvl="4" indent="-73660" algn="l" rtl="0">
              <a:spcBef>
                <a:spcPts val="250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BFFF49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BFFF49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DA5"/>
              </a:buClr>
              <a:buSzPct val="25000"/>
              <a:buFont typeface="Tahoma"/>
              <a:buNone/>
            </a:pPr>
            <a:fld id="{00000000-1234-1234-1234-123412341234}" type="slidenum">
              <a:rPr lang="en-US" sz="1000" b="0" i="0" u="none">
                <a:solidFill>
                  <a:srgbClr val="AFADA5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000" b="0" i="0" u="none">
              <a:solidFill>
                <a:srgbClr val="AFADA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5538783" y="533400"/>
            <a:ext cx="29717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Verdana"/>
              <a:buNone/>
              <a:defRPr sz="22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5538846" y="1447801"/>
            <a:ext cx="2971799" cy="4206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" marR="18288" lvl="0" indent="-5588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205740" algn="l" rtl="0">
              <a:spcBef>
                <a:spcPts val="250"/>
              </a:spcBef>
              <a:buClr>
                <a:schemeClr val="accent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6384" marR="0" lvl="2" indent="-189483" algn="l" rtl="0">
              <a:spcBef>
                <a:spcPts val="250"/>
              </a:spcBef>
              <a:buClr>
                <a:srgbClr val="FF3936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4128" marR="0" lvl="3" indent="-185928" algn="l" rtl="0">
              <a:spcBef>
                <a:spcPts val="230"/>
              </a:spcBef>
              <a:buClr>
                <a:srgbClr val="FF3936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80160" marR="0" lvl="4" indent="-187960" algn="l" rtl="0">
              <a:spcBef>
                <a:spcPts val="250"/>
              </a:spcBef>
              <a:buClr>
                <a:srgbClr val="BFFF49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BFFF49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BFFF49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761372" y="930144"/>
            <a:ext cx="4626158" cy="47244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65176" marR="0" lvl="0" indent="-122935" algn="l" rtl="0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40640" algn="l" rtl="0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6384" marR="0" lvl="2" indent="-37083" algn="l" rtl="0">
              <a:spcBef>
                <a:spcPts val="250"/>
              </a:spcBef>
              <a:buClr>
                <a:srgbClr val="FF3936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4128" marR="0" lvl="3" indent="-43688" algn="l" rtl="0">
              <a:spcBef>
                <a:spcPts val="230"/>
              </a:spcBef>
              <a:buClr>
                <a:srgbClr val="FF3936"/>
              </a:buClr>
              <a:buSzPct val="112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80160" marR="0" lvl="4" indent="-60960" algn="l" rtl="0">
              <a:spcBef>
                <a:spcPts val="250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195072" algn="l" rtl="0">
              <a:spcBef>
                <a:spcPts val="250"/>
              </a:spcBef>
              <a:buClr>
                <a:srgbClr val="BFFF49"/>
              </a:buClr>
              <a:buFont typeface="Verdana"/>
              <a:buNone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BFFF49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DA5"/>
              </a:buClr>
              <a:buSzPct val="25000"/>
              <a:buFont typeface="Tahoma"/>
              <a:buNone/>
            </a:pPr>
            <a:fld id="{00000000-1234-1234-1234-123412341234}" type="slidenum">
              <a:rPr lang="en-US" sz="1000" b="0" i="0" u="none">
                <a:solidFill>
                  <a:srgbClr val="AFADA5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000" b="0" i="0" u="none">
              <a:solidFill>
                <a:srgbClr val="AFADA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503237" y="4986337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6393D9"/>
              </a:buClr>
              <a:buFont typeface="Verdana"/>
              <a:buNone/>
              <a:defRPr sz="3600" b="1" i="0" u="none" strike="noStrike" cap="none">
                <a:solidFill>
                  <a:srgbClr val="6393D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DA5"/>
              </a:buClr>
              <a:buSzPct val="25000"/>
              <a:buFont typeface="Tahoma"/>
              <a:buNone/>
            </a:pPr>
            <a:fld id="{00000000-1234-1234-1234-123412341234}" type="slidenum">
              <a:rPr lang="en-US" sz="1000" b="0" i="0" u="none">
                <a:solidFill>
                  <a:srgbClr val="AFADA5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000" b="0" i="0" u="none">
              <a:solidFill>
                <a:srgbClr val="AFADA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04800" y="328612"/>
            <a:ext cx="8532812" cy="6197600"/>
          </a:xfrm>
          <a:prstGeom prst="roundRect">
            <a:avLst>
              <a:gd name="adj" fmla="val 449"/>
            </a:avLst>
          </a:prstGeom>
          <a:gradFill>
            <a:gsLst>
              <a:gs pos="0">
                <a:srgbClr val="FFFFFF"/>
              </a:gs>
              <a:gs pos="97999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0"/>
          </a:gradFill>
          <a:ln w="9525" cap="rnd" cmpd="sng">
            <a:solidFill>
              <a:srgbClr val="A4A3A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420687" y="433387"/>
            <a:ext cx="8302624" cy="3108325"/>
            <a:chOff x="420687" y="433387"/>
            <a:chExt cx="8302624" cy="3108325"/>
          </a:xfrm>
        </p:grpSpPr>
        <p:pic>
          <p:nvPicPr>
            <p:cNvPr id="12" name="Shape 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0687" y="433387"/>
              <a:ext cx="8302624" cy="3108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Shape 13"/>
            <p:cNvSpPr txBox="1"/>
            <p:nvPr/>
          </p:nvSpPr>
          <p:spPr>
            <a:xfrm>
              <a:off x="460375" y="476250"/>
              <a:ext cx="8223250" cy="30257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503237" y="4986337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6393D9"/>
              </a:buClr>
              <a:buFont typeface="Verdana"/>
              <a:buNone/>
              <a:defRPr sz="3600" b="1" i="0" u="none" strike="noStrike" cap="none">
                <a:solidFill>
                  <a:srgbClr val="6393D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65176" marR="0" lvl="0" indent="-122935" algn="l" rtl="0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53340" algn="l" rtl="0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6384" marR="0" lvl="2" indent="-49783" algn="l" rtl="0">
              <a:spcBef>
                <a:spcPts val="250"/>
              </a:spcBef>
              <a:buClr>
                <a:srgbClr val="FF3936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4128" marR="0" lvl="3" indent="-50800" algn="l" rtl="0">
              <a:spcBef>
                <a:spcPts val="230"/>
              </a:spcBef>
              <a:buClr>
                <a:srgbClr val="FF3936"/>
              </a:buClr>
              <a:buSzPct val="112000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80160" marR="0" lvl="4" indent="-73660" algn="l" rtl="0">
              <a:spcBef>
                <a:spcPts val="250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BFFF49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BFFF49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DA5"/>
              </a:buClr>
              <a:buSzPct val="25000"/>
              <a:buFont typeface="Tahoma"/>
              <a:buNone/>
            </a:pPr>
            <a:fld id="{00000000-1234-1234-1234-123412341234}" type="slidenum">
              <a:rPr lang="en-US" sz="1000" b="0" i="0" u="none">
                <a:solidFill>
                  <a:srgbClr val="AFADA5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000" b="0" i="0" u="none">
              <a:solidFill>
                <a:srgbClr val="AFADA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304800" y="328612"/>
            <a:ext cx="8532812" cy="6197600"/>
          </a:xfrm>
          <a:prstGeom prst="roundRect">
            <a:avLst>
              <a:gd name="adj" fmla="val 449"/>
            </a:avLst>
          </a:prstGeom>
          <a:gradFill>
            <a:gsLst>
              <a:gs pos="0">
                <a:srgbClr val="FFFFFF"/>
              </a:gs>
              <a:gs pos="97999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0"/>
          </a:gradFill>
          <a:ln w="9525" cap="rnd" cmpd="sng">
            <a:solidFill>
              <a:srgbClr val="A4A3A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7" name="Shape 27"/>
          <p:cNvGrpSpPr/>
          <p:nvPr/>
        </p:nvGrpSpPr>
        <p:grpSpPr>
          <a:xfrm>
            <a:off x="420687" y="433387"/>
            <a:ext cx="8302624" cy="5486399"/>
            <a:chOff x="420687" y="433387"/>
            <a:chExt cx="8302624" cy="5486399"/>
          </a:xfrm>
        </p:grpSpPr>
        <p:pic>
          <p:nvPicPr>
            <p:cNvPr id="28" name="Shape 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0687" y="433387"/>
              <a:ext cx="8302624" cy="548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Shape 29"/>
            <p:cNvSpPr txBox="1"/>
            <p:nvPr/>
          </p:nvSpPr>
          <p:spPr>
            <a:xfrm>
              <a:off x="452437" y="468312"/>
              <a:ext cx="8239125" cy="541813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503237" y="4986337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6393D9"/>
              </a:buClr>
              <a:buFont typeface="Verdana"/>
              <a:buNone/>
              <a:defRPr sz="3600" b="1" i="0" u="none" strike="noStrike" cap="none">
                <a:solidFill>
                  <a:srgbClr val="6393D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65176" marR="0" lvl="0" indent="-122935" algn="l" rtl="0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53340" algn="l" rtl="0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6384" marR="0" lvl="2" indent="-49783" algn="l" rtl="0">
              <a:spcBef>
                <a:spcPts val="250"/>
              </a:spcBef>
              <a:buClr>
                <a:srgbClr val="FF3936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4128" marR="0" lvl="3" indent="-50800" algn="l" rtl="0">
              <a:spcBef>
                <a:spcPts val="230"/>
              </a:spcBef>
              <a:buClr>
                <a:srgbClr val="FF3936"/>
              </a:buClr>
              <a:buSzPct val="112000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80160" marR="0" lvl="4" indent="-73660" algn="l" rtl="0">
              <a:spcBef>
                <a:spcPts val="250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BFFF49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BFFF49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DA5"/>
              </a:buClr>
              <a:buSzPct val="25000"/>
              <a:buFont typeface="Tahoma"/>
              <a:buNone/>
            </a:pPr>
            <a:fld id="{00000000-1234-1234-1234-123412341234}" type="slidenum">
              <a:rPr lang="en-US" sz="1000" b="0" i="0" u="none">
                <a:solidFill>
                  <a:srgbClr val="AFADA5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000" b="0" i="0" u="none">
              <a:solidFill>
                <a:srgbClr val="AFADA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304800" y="328612"/>
            <a:ext cx="8532812" cy="6197600"/>
          </a:xfrm>
          <a:prstGeom prst="roundRect">
            <a:avLst>
              <a:gd name="adj" fmla="val 449"/>
            </a:avLst>
          </a:prstGeom>
          <a:gradFill>
            <a:gsLst>
              <a:gs pos="0">
                <a:srgbClr val="FFFFFF"/>
              </a:gs>
              <a:gs pos="97999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0"/>
          </a:gradFill>
          <a:ln w="9525" cap="rnd" cmpd="sng">
            <a:solidFill>
              <a:srgbClr val="A4A3A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4" name="Shape 44"/>
          <p:cNvGrpSpPr/>
          <p:nvPr/>
        </p:nvGrpSpPr>
        <p:grpSpPr>
          <a:xfrm>
            <a:off x="420687" y="433387"/>
            <a:ext cx="8302624" cy="5486399"/>
            <a:chOff x="420687" y="433387"/>
            <a:chExt cx="8302624" cy="5486399"/>
          </a:xfrm>
        </p:grpSpPr>
        <p:pic>
          <p:nvPicPr>
            <p:cNvPr id="45" name="Shape 4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0687" y="433387"/>
              <a:ext cx="8302624" cy="548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Shape 46"/>
            <p:cNvSpPr txBox="1"/>
            <p:nvPr/>
          </p:nvSpPr>
          <p:spPr>
            <a:xfrm>
              <a:off x="452437" y="468312"/>
              <a:ext cx="8239125" cy="541813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503237" y="4986337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6393D9"/>
              </a:buClr>
              <a:buFont typeface="Verdana"/>
              <a:buNone/>
              <a:defRPr sz="3600" b="1" i="0" u="none" strike="noStrike" cap="none">
                <a:solidFill>
                  <a:srgbClr val="6393D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65176" marR="0" lvl="0" indent="-122935" algn="l" rtl="0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53340" algn="l" rtl="0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6384" marR="0" lvl="2" indent="-49783" algn="l" rtl="0">
              <a:spcBef>
                <a:spcPts val="250"/>
              </a:spcBef>
              <a:buClr>
                <a:srgbClr val="FF3936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4128" marR="0" lvl="3" indent="-50800" algn="l" rtl="0">
              <a:spcBef>
                <a:spcPts val="230"/>
              </a:spcBef>
              <a:buClr>
                <a:srgbClr val="FF3936"/>
              </a:buClr>
              <a:buSzPct val="112000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80160" marR="0" lvl="4" indent="-73660" algn="l" rtl="0">
              <a:spcBef>
                <a:spcPts val="250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BFFF49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BFFF49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DA5"/>
              </a:buClr>
              <a:buSzPct val="25000"/>
              <a:buFont typeface="Tahoma"/>
              <a:buNone/>
            </a:pPr>
            <a:fld id="{00000000-1234-1234-1234-123412341234}" type="slidenum">
              <a:rPr lang="en-US" sz="1000" b="0" i="0" u="none">
                <a:solidFill>
                  <a:srgbClr val="AFADA5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000" b="0" i="0" u="none">
              <a:solidFill>
                <a:srgbClr val="AFADA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304800" y="328612"/>
            <a:ext cx="8532812" cy="6197600"/>
          </a:xfrm>
          <a:prstGeom prst="roundRect">
            <a:avLst>
              <a:gd name="adj" fmla="val 449"/>
            </a:avLst>
          </a:prstGeom>
          <a:gradFill>
            <a:gsLst>
              <a:gs pos="0">
                <a:srgbClr val="FFFFFF"/>
              </a:gs>
              <a:gs pos="97999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0"/>
          </a:gradFill>
          <a:ln w="9525" cap="rnd" cmpd="sng">
            <a:solidFill>
              <a:srgbClr val="A4A3A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61" name="Shape 61"/>
          <p:cNvGrpSpPr/>
          <p:nvPr/>
        </p:nvGrpSpPr>
        <p:grpSpPr>
          <a:xfrm>
            <a:off x="420687" y="433387"/>
            <a:ext cx="8302624" cy="5486399"/>
            <a:chOff x="420687" y="433387"/>
            <a:chExt cx="8302624" cy="5486399"/>
          </a:xfrm>
        </p:grpSpPr>
        <p:pic>
          <p:nvPicPr>
            <p:cNvPr id="62" name="Shape 6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20687" y="433387"/>
              <a:ext cx="8302624" cy="548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Shape 63"/>
            <p:cNvSpPr txBox="1"/>
            <p:nvPr/>
          </p:nvSpPr>
          <p:spPr>
            <a:xfrm>
              <a:off x="452437" y="468312"/>
              <a:ext cx="8239125" cy="541813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503237" y="4986337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6393D9"/>
              </a:buClr>
              <a:buFont typeface="Verdana"/>
              <a:buNone/>
              <a:defRPr sz="3600" b="1" i="0" u="none" strike="noStrike" cap="none">
                <a:solidFill>
                  <a:srgbClr val="6393D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65176" marR="0" lvl="0" indent="-122935" algn="l" rtl="0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53340" algn="l" rtl="0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6384" marR="0" lvl="2" indent="-49783" algn="l" rtl="0">
              <a:spcBef>
                <a:spcPts val="250"/>
              </a:spcBef>
              <a:buClr>
                <a:srgbClr val="FF3936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4128" marR="0" lvl="3" indent="-50800" algn="l" rtl="0">
              <a:spcBef>
                <a:spcPts val="230"/>
              </a:spcBef>
              <a:buClr>
                <a:srgbClr val="FF3936"/>
              </a:buClr>
              <a:buSzPct val="112000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80160" marR="0" lvl="4" indent="-73660" algn="l" rtl="0">
              <a:spcBef>
                <a:spcPts val="250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BFFF49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BFFF49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BFFF49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DA5"/>
              </a:buClr>
              <a:buSzPct val="25000"/>
              <a:buFont typeface="Tahoma"/>
              <a:buNone/>
            </a:pPr>
            <a:fld id="{00000000-1234-1234-1234-123412341234}" type="slidenum">
              <a:rPr lang="en-US" sz="1000" b="0" i="0" u="none">
                <a:solidFill>
                  <a:srgbClr val="AFADA5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000" b="0" i="0" u="none">
              <a:solidFill>
                <a:srgbClr val="AFADA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epuputah.com/id/students/utah-scholars-sign-for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tepuputah.com/students/utah-scholars-recognition-applicatio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 descr="C:\Users\bjroberts\AppData\Local\Microsoft\Windows\Temporary Internet Files\Content.IE5\L2BFQ7W2\Graduation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62000"/>
            <a:ext cx="9220200" cy="76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>
            <a:spLocks noGrp="1"/>
          </p:cNvSpPr>
          <p:nvPr>
            <p:ph type="subTitle" idx="1"/>
          </p:nvPr>
        </p:nvSpPr>
        <p:spPr>
          <a:xfrm>
            <a:off x="457200" y="3429000"/>
            <a:ext cx="8229600" cy="1598611"/>
          </a:xfrm>
          <a:prstGeom prst="rect">
            <a:avLst/>
          </a:prstGeom>
          <a:noFill/>
          <a:ln>
            <a:noFill/>
          </a:ln>
        </p:spPr>
        <p:txBody>
          <a:bodyPr lIns="182875" tIns="0" rIns="91425" bIns="45700" anchor="t" anchorCtr="0">
            <a:noAutofit/>
          </a:bodyPr>
          <a:lstStyle/>
          <a:p>
            <a:pPr marL="36512" marR="0" lvl="0" indent="-1111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6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Congratulations </a:t>
            </a:r>
          </a:p>
          <a:p>
            <a:pPr marL="36512" marR="0" lvl="0" indent="-1111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6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Class of 201</a:t>
            </a:r>
            <a:r>
              <a:rPr lang="en-US" sz="6600" b="1">
                <a:solidFill>
                  <a:schemeClr val="lt1"/>
                </a:solidFill>
              </a:rPr>
              <a:t>7</a:t>
            </a:r>
            <a:r>
              <a:rPr lang="en-US" sz="6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</a:p>
          <a:p>
            <a:pPr marL="36512" marR="0" lvl="0" indent="-1111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900" b="0" i="0" u="none" strike="noStrike" cap="none">
              <a:solidFill>
                <a:srgbClr val="7F7E7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" marR="0" lvl="0" indent="-11176" algn="r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sz="1900" b="0" i="0" u="none" strike="noStrike" cap="none">
              <a:solidFill>
                <a:srgbClr val="7F7E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981075" y="688975"/>
            <a:ext cx="7181849" cy="3005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7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SENIOR ASSEMBLY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800100" y="457200"/>
            <a:ext cx="7543800" cy="144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GRADUATION PRACTICE</a:t>
            </a:r>
            <a:r>
              <a:rPr lang="en-US" sz="4300" b="1" i="0" u="none" strike="noStrike" cap="none">
                <a:solidFill>
                  <a:srgbClr val="6594DA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/>
            </a:r>
            <a:br>
              <a:rPr lang="en-US" sz="4300" b="1" i="0" u="none" strike="noStrike" cap="none">
                <a:solidFill>
                  <a:srgbClr val="6594DA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n-US" sz="32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May </a:t>
            </a:r>
            <a:r>
              <a:rPr lang="en-US" sz="3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23rd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8-10am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533400" y="1905000"/>
            <a:ext cx="8001000" cy="4800600"/>
          </a:xfrm>
          <a:prstGeom prst="rect">
            <a:avLst/>
          </a:prstGeom>
          <a:noFill/>
          <a:ln>
            <a:noFill/>
          </a:ln>
        </p:spPr>
        <p:txBody>
          <a:bodyPr lIns="182875" tIns="91425" rIns="91425" bIns="45700" anchor="t" anchorCtr="0">
            <a:noAutofit/>
          </a:bodyPr>
          <a:lstStyle/>
          <a:p>
            <a:pPr marL="265112" marR="0" lvl="0" indent="-2651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THIS IS </a:t>
            </a:r>
            <a:r>
              <a:rPr lang="en-US" sz="28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MANDATORY</a:t>
            </a:r>
          </a:p>
          <a:p>
            <a:pPr marL="265112" marR="0" lvl="0" indent="-265112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seniors who will be walking/graduating, must report to the Main Gym by </a:t>
            </a:r>
            <a:r>
              <a:rPr lang="en-US" b="1"/>
              <a:t>8</a:t>
            </a:r>
            <a:r>
              <a:rPr lang="en-US" sz="28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am</a:t>
            </a:r>
          </a:p>
          <a:p>
            <a:pPr marL="265112" marR="0" lvl="0" indent="-265112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Important Graduation Information will be received</a:t>
            </a:r>
          </a:p>
          <a:p>
            <a:pPr marL="265112" marR="0" lvl="0" indent="-265112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Seniors will walk through the graduation ceremony.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914400" y="76200"/>
            <a:ext cx="7696199" cy="144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GRADUATION CEREMONY</a:t>
            </a:r>
            <a:r>
              <a:rPr lang="en-US" sz="4800" b="1" i="0" u="none" strike="noStrike" cap="none">
                <a:solidFill>
                  <a:srgbClr val="6594DA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/>
            </a:r>
            <a:br>
              <a:rPr lang="en-US" sz="4800" b="1" i="0" u="none" strike="noStrike" cap="none">
                <a:solidFill>
                  <a:srgbClr val="6594DA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May 2</a:t>
            </a:r>
            <a:r>
              <a:rPr lang="en-US" sz="3200" b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6</a:t>
            </a:r>
            <a:r>
              <a:rPr lang="en-US" sz="3200" b="0" i="0" u="none" strike="noStrike" cap="none" baseline="30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TH</a:t>
            </a:r>
            <a:r>
              <a:rPr lang="en-US" sz="32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  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95300" y="1524000"/>
            <a:ext cx="8153400" cy="4800600"/>
          </a:xfrm>
          <a:prstGeom prst="rect">
            <a:avLst/>
          </a:prstGeom>
          <a:noFill/>
          <a:ln>
            <a:noFill/>
          </a:ln>
        </p:spPr>
        <p:txBody>
          <a:bodyPr lIns="182875" tIns="91425" rIns="91425" bIns="45700" anchor="t" anchorCtr="0">
            <a:noAutofit/>
          </a:bodyPr>
          <a:lstStyle/>
          <a:p>
            <a:pPr marL="265112" marR="0" lvl="0" indent="-26511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Graduates are to be at the </a:t>
            </a:r>
            <a:r>
              <a:rPr lang="en-US"/>
              <a:t>Marriott</a:t>
            </a: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Center @ </a:t>
            </a:r>
            <a:r>
              <a:rPr lang="en-US"/>
              <a:t>BYU</a:t>
            </a: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at </a:t>
            </a:r>
            <a:r>
              <a:rPr lang="en-US">
                <a:solidFill>
                  <a:srgbClr val="376092"/>
                </a:solidFill>
              </a:rPr>
              <a:t>7:30AM</a:t>
            </a:r>
          </a:p>
          <a:p>
            <a:pPr marL="265112" marR="0" lvl="0" indent="-265112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Graduation starts at </a:t>
            </a:r>
            <a:r>
              <a:rPr lang="en-US">
                <a:solidFill>
                  <a:srgbClr val="376092"/>
                </a:solidFill>
              </a:rPr>
              <a:t>8:45AM</a:t>
            </a:r>
          </a:p>
          <a:p>
            <a:pPr marL="265112" marR="0" lvl="0" indent="-265112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Importance of the day—act appropriately and remember how we want Westlake represented</a:t>
            </a:r>
          </a:p>
          <a:p>
            <a:pPr marL="265112" marR="0" lvl="0" indent="-265112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8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Leis or any items other than the specified apparel will not be allowed</a:t>
            </a:r>
          </a:p>
          <a:p>
            <a:pPr marL="265112" marR="0" lvl="0" indent="-265112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Semi-formal dress is required</a:t>
            </a:r>
          </a:p>
          <a:p>
            <a:pPr marL="547687" marR="0" lvl="1" indent="-204787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Boys—shirt/tie, slacks, dress shoes</a:t>
            </a:r>
          </a:p>
          <a:p>
            <a:pPr marL="547687" marR="0" lvl="1" indent="-204787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Girls—dresses/skirts, dress shoes</a:t>
            </a:r>
          </a:p>
          <a:p>
            <a:pPr marL="265176" marR="0" lvl="0" indent="-265176" algn="l" rtl="0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8381999" cy="167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SENIOR CLASS PROJECT</a:t>
            </a:r>
            <a:r>
              <a:rPr lang="en-US" sz="4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4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lang="en-US" sz="49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2" name="Shape 192" descr="Image result for sparty masco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799" y="2059725"/>
            <a:ext cx="2552799" cy="366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 descr="Image result for gonzaga masco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8625" y="2986575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 descr="Image result for cosmo masco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8599" y="1466850"/>
            <a:ext cx="2662863" cy="317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4800">
                <a:solidFill>
                  <a:schemeClr val="dk2"/>
                </a:solidFill>
              </a:rPr>
              <a:t>THOR MASCOT DESIGN</a:t>
            </a: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 t="10110" b="15218"/>
          <a:stretch/>
        </p:blipFill>
        <p:spPr>
          <a:xfrm>
            <a:off x="2994950" y="1584325"/>
            <a:ext cx="3154125" cy="418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ctrTitle"/>
          </p:nvPr>
        </p:nvSpPr>
        <p:spPr>
          <a:xfrm>
            <a:off x="609600" y="457200"/>
            <a:ext cx="7772400" cy="1135062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4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SENIOR SHIRTS</a:t>
            </a:r>
          </a:p>
        </p:txBody>
      </p:sp>
      <p:pic>
        <p:nvPicPr>
          <p:cNvPr id="206" name="Shape 206" descr="Senior-t-shirt-1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362" y="1856087"/>
            <a:ext cx="8089273" cy="314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374" y="1806504"/>
            <a:ext cx="4469150" cy="332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8183562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Limelight"/>
              <a:buNone/>
            </a:pPr>
            <a:r>
              <a:rPr lang="en-US" sz="6600" b="1" i="0" u="none" strike="noStrike" cap="none">
                <a:solidFill>
                  <a:srgbClr val="FFC000"/>
                </a:solidFill>
                <a:latin typeface="Limelight"/>
                <a:ea typeface="Limelight"/>
                <a:cs typeface="Limelight"/>
                <a:sym typeface="Limelight"/>
              </a:rPr>
              <a:t>TIME TO PARTY!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09600" y="2895600"/>
            <a:ext cx="7543800" cy="1981199"/>
          </a:xfrm>
          <a:prstGeom prst="rect">
            <a:avLst/>
          </a:prstGeom>
          <a:noFill/>
          <a:ln>
            <a:noFill/>
          </a:ln>
        </p:spPr>
        <p:txBody>
          <a:bodyPr lIns="182875" tIns="9142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4000" b="0" i="0" u="none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SENIOR WEEKS!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4000" b="1" i="0" u="none">
                <a:solidFill>
                  <a:srgbClr val="558ED5"/>
                </a:solidFill>
                <a:latin typeface="Arial"/>
                <a:ea typeface="Arial"/>
                <a:cs typeface="Arial"/>
                <a:sym typeface="Arial"/>
              </a:rPr>
              <a:t>May 1</a:t>
            </a:r>
            <a:r>
              <a:rPr lang="en-US" sz="4000" b="1">
                <a:solidFill>
                  <a:srgbClr val="558ED5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4000" b="1" i="0" u="none" baseline="30000">
                <a:solidFill>
                  <a:srgbClr val="558ED5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4000" b="1" i="0" u="none">
                <a:solidFill>
                  <a:srgbClr val="558ED5"/>
                </a:solidFill>
                <a:latin typeface="Arial"/>
                <a:ea typeface="Arial"/>
                <a:cs typeface="Arial"/>
                <a:sym typeface="Arial"/>
              </a:rPr>
              <a:t>-May 2</a:t>
            </a:r>
            <a:r>
              <a:rPr lang="en-US" sz="4000" b="1">
                <a:solidFill>
                  <a:srgbClr val="558ED5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4000" b="1" i="0" u="none" baseline="30000">
                <a:solidFill>
                  <a:srgbClr val="558ED5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3200">
                <a:solidFill>
                  <a:schemeClr val="dk2"/>
                </a:solidFill>
              </a:rPr>
              <a:t>Senior Activity Day</a:t>
            </a:r>
            <a:r>
              <a:rPr lang="en-US" sz="32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May 1</a:t>
            </a:r>
            <a:r>
              <a:rPr lang="en-US" sz="3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6</a:t>
            </a:r>
            <a:r>
              <a:rPr lang="en-US" sz="3200" b="1" i="0" u="none" strike="noStrike" cap="none" baseline="30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th</a:t>
            </a:r>
            <a:r>
              <a:rPr lang="en-US" sz="32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533400" y="1676400"/>
            <a:ext cx="3932237" cy="4389436"/>
          </a:xfrm>
          <a:prstGeom prst="rect">
            <a:avLst/>
          </a:prstGeom>
          <a:noFill/>
          <a:ln>
            <a:noFill/>
          </a:ln>
        </p:spPr>
        <p:txBody>
          <a:bodyPr lIns="182875" tIns="91425" rIns="91425" bIns="45700" anchor="t" anchorCtr="0">
            <a:noAutofit/>
          </a:bodyPr>
          <a:lstStyle/>
          <a:p>
            <a:pPr marL="265112" marR="0" lvl="0" indent="-265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200" b="0" i="0" u="none">
                <a:solidFill>
                  <a:srgbClr val="376092"/>
                </a:solidFill>
                <a:latin typeface="Verdana"/>
                <a:ea typeface="Verdana"/>
                <a:cs typeface="Verdana"/>
                <a:sym typeface="Verdana"/>
              </a:rPr>
              <a:t>CLASS PHOTO </a:t>
            </a: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At the completion of this project we will schedule a class photo to hang in the commons area. </a:t>
            </a:r>
          </a:p>
          <a:p>
            <a:pPr marL="265112" marR="0" lvl="0" indent="-2651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200" b="0" i="0" u="none">
                <a:solidFill>
                  <a:srgbClr val="376092"/>
                </a:solidFill>
                <a:latin typeface="Verdana"/>
                <a:ea typeface="Verdana"/>
                <a:cs typeface="Verdana"/>
                <a:sym typeface="Verdana"/>
              </a:rPr>
              <a:t>TRADITIONS</a:t>
            </a: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- At this time we will also continue the tradition started in 2011 and place our handprints on the Football Field “W”! </a:t>
            </a:r>
          </a:p>
          <a:p>
            <a:pPr marL="265176" marR="0" lvl="0" indent="-265176" algn="l" rtl="0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22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body" idx="2"/>
          </p:nvPr>
        </p:nvSpPr>
        <p:spPr>
          <a:xfrm>
            <a:off x="4495800" y="1371600"/>
            <a:ext cx="3932237" cy="4389436"/>
          </a:xfrm>
          <a:prstGeom prst="rect">
            <a:avLst/>
          </a:prstGeom>
          <a:noFill/>
          <a:ln>
            <a:noFill/>
          </a:ln>
        </p:spPr>
        <p:txBody>
          <a:bodyPr lIns="182875" tIns="9142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These activities will take place May 1</a:t>
            </a:r>
            <a:r>
              <a:rPr lang="en-US" sz="2400"/>
              <a:t>6</a:t>
            </a:r>
            <a:r>
              <a:rPr lang="en-US" sz="2400" b="0" i="0" u="none" baseline="30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</a:t>
            </a: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– Please watch for incoming information!</a:t>
            </a:r>
          </a:p>
          <a:p>
            <a:pPr marL="265176" marR="0" lvl="0" indent="-265176" algn="l" rtl="0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3429000"/>
            <a:ext cx="3581399" cy="2201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UVU GRAND BALLROOM</a:t>
            </a:r>
          </a:p>
        </p:txBody>
      </p:sp>
      <p:pic>
        <p:nvPicPr>
          <p:cNvPr id="227" name="Shape 2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2133600"/>
            <a:ext cx="5181600" cy="341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SENIOR DINNER DANCE </a:t>
            </a:r>
            <a:r>
              <a:rPr lang="en-US" sz="3200" b="1" i="0" u="none" strike="noStrike" cap="none">
                <a:solidFill>
                  <a:srgbClr val="6594DA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/>
            </a:r>
            <a:br>
              <a:rPr lang="en-US" sz="3200" b="1" i="0" u="none" strike="noStrike" cap="none">
                <a:solidFill>
                  <a:srgbClr val="6594DA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May</a:t>
            </a:r>
            <a:r>
              <a:rPr lang="en-US" sz="3200" b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 16</a:t>
            </a:r>
            <a:r>
              <a:rPr lang="en-US" sz="3200" b="0" baseline="30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th</a:t>
            </a:r>
            <a:r>
              <a:rPr lang="en-US" sz="3200" b="0" i="0" u="none" strike="noStrike" cap="none">
                <a:solidFill>
                  <a:schemeClr val="dk1"/>
                </a:solidFill>
                <a:highlight>
                  <a:srgbClr val="FF0000"/>
                </a:highlight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738975" y="1660525"/>
            <a:ext cx="7620000" cy="4191000"/>
          </a:xfrm>
          <a:prstGeom prst="rect">
            <a:avLst/>
          </a:prstGeom>
          <a:noFill/>
          <a:ln>
            <a:noFill/>
          </a:ln>
        </p:spPr>
        <p:txBody>
          <a:bodyPr lIns="182875" tIns="91425" rIns="91425" bIns="45700" anchor="t" anchorCtr="0">
            <a:noAutofit/>
          </a:bodyPr>
          <a:lstStyle/>
          <a:p>
            <a:pPr marL="265112" marR="0" lvl="0" indent="-26511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At UVU Grand Ballroom</a:t>
            </a:r>
          </a:p>
          <a:p>
            <a:pPr marL="265112" marR="0" lvl="0" indent="-265112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Tuesday </a:t>
            </a:r>
            <a:r>
              <a:rPr lang="en-US" sz="2200"/>
              <a:t>6</a:t>
            </a: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pm – 10:00pm</a:t>
            </a:r>
          </a:p>
          <a:p>
            <a:pPr marL="265112" marR="0" lvl="0" indent="-265112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Dinner Served </a:t>
            </a:r>
            <a:r>
              <a:rPr lang="en-US" sz="2200"/>
              <a:t>at</a:t>
            </a: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200"/>
              <a:t>6</a:t>
            </a: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lang="en-US" sz="2200"/>
              <a:t>45pm</a:t>
            </a:r>
          </a:p>
          <a:p>
            <a:pPr marL="265112" marR="0" lvl="0" indent="-265112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This is </a:t>
            </a:r>
            <a:r>
              <a:rPr lang="en-US" sz="22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 WHS SENIORS ONLY </a:t>
            </a: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and is a </a:t>
            </a:r>
            <a:r>
              <a:rPr lang="en-US" sz="2200" b="0" i="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semi-formal</a:t>
            </a: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event</a:t>
            </a:r>
          </a:p>
          <a:p>
            <a:pPr marL="265112" marR="0" lvl="0" indent="-265112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This is not a date dance</a:t>
            </a:r>
          </a:p>
          <a:p>
            <a:pPr marL="265112" marR="0" lvl="0" indent="-293051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Hand in slip with your choice of </a:t>
            </a:r>
            <a:r>
              <a:rPr lang="en-US" sz="2200"/>
              <a:t>Roasted Chicken Caprese</a:t>
            </a: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or </a:t>
            </a:r>
            <a:r>
              <a:rPr lang="en-US" sz="2200"/>
              <a:t>Baked Ziti Primavera (Pasta w/ Pesto sauce) when you pay in the finance office.</a:t>
            </a:r>
          </a:p>
          <a:p>
            <a:pPr marL="265112" marR="0" lvl="0" indent="-265112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200"/>
              <a:t>Senior Superlatives</a:t>
            </a: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will also be announced</a:t>
            </a:r>
          </a:p>
          <a:p>
            <a:pPr marL="265112" marR="0" lvl="0" indent="-265112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Tickets to this event must be purchased by </a:t>
            </a:r>
            <a:r>
              <a:rPr lang="en-US" sz="22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May </a:t>
            </a:r>
            <a:r>
              <a:rPr lang="en-US" sz="2200">
                <a:solidFill>
                  <a:srgbClr val="000000"/>
                </a:solidFill>
              </a:rPr>
              <a:t>5</a:t>
            </a:r>
            <a:r>
              <a:rPr lang="en-US" sz="2200" b="0" i="0" u="none" baseline="30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</a:t>
            </a:r>
            <a:r>
              <a:rPr lang="en-US" sz="22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</a:p>
          <a:p>
            <a:pPr marL="265112" marR="0" lvl="0" indent="-265112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Cost: $25/person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ctrTitle"/>
          </p:nvPr>
        </p:nvSpPr>
        <p:spPr>
          <a:xfrm>
            <a:off x="685800" y="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SENIOR AND BABY PHOTOS</a:t>
            </a:r>
            <a:br>
              <a:rPr lang="en-US" sz="3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Send your photos to </a:t>
            </a:r>
            <a:r>
              <a:rPr lang="en-US" sz="240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westlakeclassof.2017</a:t>
            </a:r>
            <a:r>
              <a:rPr lang="en-US" sz="2400" b="1" i="0" u="none" strike="noStrike" cap="none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@gmail.com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/>
            </a:r>
            <a:br>
              <a:rPr lang="en-US"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or DM </a:t>
            </a:r>
            <a:r>
              <a:rPr lang="en-US" sz="2400" b="1" i="0" u="none" strike="noStrike" cap="none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@w</a:t>
            </a:r>
            <a:r>
              <a:rPr lang="en-US" sz="240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estlakeclassof_2017</a:t>
            </a:r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100" y="1447800"/>
            <a:ext cx="1752180" cy="2603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 rotWithShape="1">
          <a:blip r:embed="rId4">
            <a:alphaModFix/>
          </a:blip>
          <a:srcRect l="26393" t="13733" r="28658"/>
          <a:stretch/>
        </p:blipFill>
        <p:spPr>
          <a:xfrm>
            <a:off x="2454568" y="1447800"/>
            <a:ext cx="2035056" cy="2603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 rotWithShape="1">
          <a:blip r:embed="rId5">
            <a:alphaModFix/>
          </a:blip>
          <a:srcRect l="16695" r="14028"/>
          <a:stretch/>
        </p:blipFill>
        <p:spPr>
          <a:xfrm>
            <a:off x="4858637" y="1507125"/>
            <a:ext cx="1752175" cy="248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 rotWithShape="1">
          <a:blip r:embed="rId6">
            <a:alphaModFix/>
          </a:blip>
          <a:srcRect l="15927" t="20117" r="24306" b="20117"/>
          <a:stretch/>
        </p:blipFill>
        <p:spPr>
          <a:xfrm>
            <a:off x="2454575" y="4090441"/>
            <a:ext cx="1897799" cy="2851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 rotWithShape="1">
          <a:blip r:embed="rId7">
            <a:alphaModFix/>
          </a:blip>
          <a:srcRect l="20756" t="29412" r="24765" b="16109"/>
          <a:stretch/>
        </p:blipFill>
        <p:spPr>
          <a:xfrm>
            <a:off x="288824" y="4090437"/>
            <a:ext cx="1899449" cy="2544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91687" y="1528975"/>
            <a:ext cx="1397264" cy="248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 rotWithShape="1">
          <a:blip r:embed="rId9">
            <a:alphaModFix/>
          </a:blip>
          <a:srcRect t="7960" b="-7959"/>
          <a:stretch/>
        </p:blipFill>
        <p:spPr>
          <a:xfrm>
            <a:off x="4858624" y="4220229"/>
            <a:ext cx="1752174" cy="311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91675" y="4201962"/>
            <a:ext cx="1752169" cy="2628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/>
          </p:nvPr>
        </p:nvSpPr>
        <p:spPr>
          <a:xfrm>
            <a:off x="684162" y="849797"/>
            <a:ext cx="7775700" cy="2994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nton"/>
              <a:buNone/>
            </a:pPr>
            <a:r>
              <a:rPr lang="en-US" sz="3959" b="1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CLASS OF 201</a:t>
            </a:r>
            <a:r>
              <a:rPr lang="en-US" sz="3959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7</a:t>
            </a:r>
            <a:r>
              <a:rPr lang="en-US" sz="3959" b="1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 SENIOR THEME</a:t>
            </a:r>
            <a:r>
              <a:rPr lang="en-US" sz="3959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3959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959">
                <a:solidFill>
                  <a:schemeClr val="dk2"/>
                </a:solidFill>
              </a:rPr>
              <a:t>“</a:t>
            </a:r>
            <a:r>
              <a:rPr lang="en-US"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The present is where everything begins”</a:t>
            </a:r>
          </a:p>
          <a:p>
            <a:pPr marL="457200" marR="0" lvl="0" indent="-48006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8999"/>
              <a:buFont typeface="Verdana"/>
              <a:buChar char="-"/>
            </a:pPr>
            <a:r>
              <a:rPr lang="en-US" sz="3959">
                <a:solidFill>
                  <a:schemeClr val="dk2"/>
                </a:solidFill>
              </a:rPr>
              <a:t>Carlos Santana</a:t>
            </a:r>
            <a:r>
              <a:rPr lang="en-US" sz="3959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3959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lang="en-US" sz="3959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8" name="Shape 128" descr="C:\Users\bjroberts\AppData\Local\Microsoft\Windows\Temporary Internet Files\Content.IE5\M57LPGK3\Thor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5050" y="3581400"/>
            <a:ext cx="3429000" cy="28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431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4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LAGOON DAY</a:t>
            </a:r>
            <a:r>
              <a:rPr lang="en-US" sz="4800" b="1" i="0" u="none" strike="noStrike" cap="none">
                <a:solidFill>
                  <a:srgbClr val="6594DA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/>
            </a:r>
            <a:br>
              <a:rPr lang="en-US" sz="4800" b="1" i="0" u="none" strike="noStrike" cap="none">
                <a:solidFill>
                  <a:srgbClr val="6594DA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n-US" sz="3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May </a:t>
            </a:r>
            <a:r>
              <a:rPr lang="en-US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18</a:t>
            </a:r>
            <a:r>
              <a:rPr lang="en-US" sz="3600" b="1" i="0" u="none" strike="noStrike" cap="none" baseline="30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th</a:t>
            </a:r>
            <a:r>
              <a:rPr lang="en-US" sz="3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182875" tIns="91425" rIns="91425" bIns="45700" anchor="t" anchorCtr="0">
            <a:noAutofit/>
          </a:bodyPr>
          <a:lstStyle/>
          <a:p>
            <a:pPr marL="265112" marR="0" lvl="0" indent="-2651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Seniors ONLY!</a:t>
            </a:r>
          </a:p>
          <a:p>
            <a:pPr marL="265112" marR="0" lvl="0" indent="-265112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5112" marR="0" lvl="0" indent="-265112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000"/>
              <a:t>Check in at 7:45am, </a:t>
            </a: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Leave at 8am, Return approx. 6pm</a:t>
            </a:r>
          </a:p>
          <a:p>
            <a:pPr marL="265112" marR="0" lvl="0" indent="-265112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5112" marR="0" lvl="0" indent="-265112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 private vehicles will be allowed in the park, therefore students must ride the buses up and back.</a:t>
            </a:r>
          </a:p>
          <a:p>
            <a:pPr marL="265112" marR="0" lvl="0" indent="-265112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marL="265112" marR="0" lvl="0" indent="-265112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Students are responsible for their own lunch.</a:t>
            </a:r>
          </a:p>
          <a:p>
            <a:pPr marL="265112" marR="0" lvl="0" indent="-265112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5112" marR="0" lvl="0" indent="-265112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Cost is $5</a:t>
            </a:r>
            <a:r>
              <a:rPr lang="en-US" sz="2000"/>
              <a:t>5</a:t>
            </a: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/person</a:t>
            </a:r>
          </a:p>
          <a:p>
            <a:pPr marL="265112" marR="0" lvl="0" indent="-265112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5112" marR="0" lvl="0" indent="-265112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Tickets are presale only in the finance office by </a:t>
            </a:r>
            <a:r>
              <a:rPr lang="en-US" sz="2000" b="1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May 1</a:t>
            </a:r>
            <a:r>
              <a:rPr lang="en-US" sz="2000" b="1">
                <a:solidFill>
                  <a:srgbClr val="000000"/>
                </a:solidFill>
              </a:rPr>
              <a:t>2</a:t>
            </a:r>
            <a:r>
              <a:rPr lang="en-US" sz="2000" b="1" i="0" u="none" baseline="30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</a:t>
            </a:r>
            <a:r>
              <a:rPr lang="en-US" sz="2000" b="1" i="0" u="none" baseline="30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>
                <a:solidFill>
                  <a:srgbClr val="376092"/>
                </a:solidFill>
                <a:latin typeface="Verdana"/>
                <a:ea typeface="Verdana"/>
                <a:cs typeface="Verdana"/>
                <a:sym typeface="Verdana"/>
              </a:rPr>
              <a:t>- O</a:t>
            </a:r>
            <a:r>
              <a:rPr lang="en-US" sz="2000">
                <a:solidFill>
                  <a:srgbClr val="376092"/>
                </a:solidFill>
              </a:rPr>
              <a:t>R </a:t>
            </a:r>
            <a:r>
              <a:rPr lang="en-US" sz="2000" b="0" i="0" u="none">
                <a:solidFill>
                  <a:srgbClr val="376092"/>
                </a:solidFill>
                <a:latin typeface="Verdana"/>
                <a:ea typeface="Verdana"/>
                <a:cs typeface="Verdana"/>
                <a:sym typeface="Verdana"/>
              </a:rPr>
              <a:t>UNTIL BUS SPACE ALLOWS!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519112" y="381000"/>
            <a:ext cx="8183562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94DA"/>
              </a:buClr>
              <a:buSzPct val="25000"/>
              <a:buFont typeface="Verdana"/>
              <a:buNone/>
            </a:pPr>
            <a:r>
              <a:rPr lang="en-US" sz="3600" b="1" i="0" u="none" strike="noStrike" cap="none">
                <a:solidFill>
                  <a:srgbClr val="6594DA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BOONDOCKS FUN CENTER</a:t>
            </a:r>
          </a:p>
        </p:txBody>
      </p:sp>
      <p:pic>
        <p:nvPicPr>
          <p:cNvPr id="258" name="Shape 25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57712" y="4397375"/>
            <a:ext cx="30480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3850" y="1773236"/>
            <a:ext cx="3630612" cy="245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 descr="Image result for boondocks miniature golf utah"/>
          <p:cNvSpPr txBox="1"/>
          <p:nvPr/>
        </p:nvSpPr>
        <p:spPr>
          <a:xfrm>
            <a:off x="187325" y="-182561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0" y="1447800"/>
            <a:ext cx="1946275" cy="277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3625" y="4419600"/>
            <a:ext cx="3051175" cy="2011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381000" y="609600"/>
            <a:ext cx="8183562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ALL NIGHT GRAD </a:t>
            </a:r>
            <a:br>
              <a:rPr lang="en-US" sz="4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PARTY  </a:t>
            </a:r>
            <a:r>
              <a:rPr lang="en-US" sz="3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May 2</a:t>
            </a:r>
            <a:r>
              <a:rPr lang="en-US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6</a:t>
            </a:r>
            <a:r>
              <a:rPr lang="en-US" sz="3600" b="1" i="0" u="none" strike="noStrike" cap="none" baseline="30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th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381000" y="1905000"/>
            <a:ext cx="8153399" cy="4953000"/>
          </a:xfrm>
          <a:prstGeom prst="rect">
            <a:avLst/>
          </a:prstGeom>
          <a:noFill/>
          <a:ln>
            <a:noFill/>
          </a:ln>
        </p:spPr>
        <p:txBody>
          <a:bodyPr lIns="182875" tIns="91425" rIns="91425" bIns="45700" anchor="t" anchorCtr="0">
            <a:noAutofit/>
          </a:bodyPr>
          <a:lstStyle/>
          <a:p>
            <a:pPr marL="265112" marR="0" lvl="0" indent="-265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000"/>
              <a:t>8:15-8:30pm, check in and Comedy Sportz Show</a:t>
            </a:r>
          </a:p>
          <a:p>
            <a:pPr marL="265112" marR="0" lvl="0" indent="-265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000"/>
              <a:t>Bus will leave promptly at 9:15pm.</a:t>
            </a: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marL="265112" marR="0" lvl="0" indent="-265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Boondocks Fun Center 10pm</a:t>
            </a:r>
            <a:r>
              <a:rPr lang="en-US" sz="2000"/>
              <a:t>-3am</a:t>
            </a:r>
          </a:p>
          <a:p>
            <a:pPr marL="265112" marR="0" lvl="0" indent="-2651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$35/person </a:t>
            </a:r>
          </a:p>
          <a:p>
            <a:pPr marL="265112" marR="0" lvl="0" indent="-2651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$</a:t>
            </a:r>
            <a:r>
              <a:rPr lang="en-US" sz="2000"/>
              <a:t>50</a:t>
            </a: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person at the door (</a:t>
            </a:r>
            <a:r>
              <a:rPr lang="en-US" sz="2000" b="0" i="0" u="none">
                <a:solidFill>
                  <a:srgbClr val="558ED5"/>
                </a:solidFill>
                <a:latin typeface="Verdana"/>
                <a:ea typeface="Verdana"/>
                <a:cs typeface="Verdana"/>
                <a:sym typeface="Verdana"/>
              </a:rPr>
              <a:t>CASH </a:t>
            </a:r>
            <a:r>
              <a:rPr lang="en-US" sz="2000">
                <a:solidFill>
                  <a:srgbClr val="558ED5"/>
                </a:solidFill>
              </a:rPr>
              <a:t>AND CARD</a:t>
            </a: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</a:p>
          <a:p>
            <a:pPr marL="265112" marR="0" lvl="0" indent="-2651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0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SENIORS MUST RIDE THE BUS TO GRAD NIGHT ACTIVITES.</a:t>
            </a:r>
          </a:p>
          <a:p>
            <a:pPr marL="265112" marR="0" lvl="0" indent="-2651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FREE FOOD </a:t>
            </a:r>
            <a:r>
              <a:rPr lang="en-US" sz="2000"/>
              <a:t>(</a:t>
            </a: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Pizza from </a:t>
            </a:r>
            <a:r>
              <a:rPr lang="en-US" sz="2000"/>
              <a:t>11</a:t>
            </a: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:00</a:t>
            </a:r>
            <a:r>
              <a:rPr lang="en-US" sz="2000"/>
              <a:t>p</a:t>
            </a: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 until 12:00am)</a:t>
            </a:r>
          </a:p>
          <a:p>
            <a:pPr marL="265112" marR="0" lvl="0" indent="-2651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Unlimited drinks the whole time!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8183562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4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COST BREAKDOWN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495300" y="1477617"/>
            <a:ext cx="8153400" cy="4800600"/>
          </a:xfrm>
          <a:prstGeom prst="rect">
            <a:avLst/>
          </a:prstGeom>
          <a:noFill/>
          <a:ln>
            <a:noFill/>
          </a:ln>
        </p:spPr>
        <p:txBody>
          <a:bodyPr lIns="182875" tIns="91425" rIns="91425" bIns="45700" anchor="t" anchorCtr="0">
            <a:noAutofit/>
          </a:bodyPr>
          <a:lstStyle/>
          <a:p>
            <a:pPr marL="265112" marR="0" lvl="0" indent="-2651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Senior Dinner Dance			$2</a:t>
            </a:r>
            <a:r>
              <a:rPr lang="en-US"/>
              <a:t>8</a:t>
            </a: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  </a:t>
            </a:r>
          </a:p>
          <a:p>
            <a:pPr marL="265112" marR="0" lvl="0" indent="-265112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Senior Activity Day			FREE</a:t>
            </a:r>
          </a:p>
          <a:p>
            <a:pPr marL="265112" marR="0" lvl="0" indent="-265112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Senior Grad Night Party		$</a:t>
            </a:r>
            <a:r>
              <a:rPr lang="en-US"/>
              <a:t>35</a:t>
            </a:r>
          </a:p>
          <a:p>
            <a:pPr marL="265112" marR="0" lvl="0" indent="-265112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Lagoon Day						$</a:t>
            </a:r>
            <a:r>
              <a:rPr lang="en-US"/>
              <a:t>55</a:t>
            </a:r>
          </a:p>
          <a:p>
            <a:pPr marL="265112" marR="0" lvl="0" indent="-265112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US"/>
              <a:t>Senior Shirt                     $12</a:t>
            </a:r>
          </a:p>
          <a:p>
            <a:pPr marL="265112" marR="0" lvl="0" indent="-265112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				        </a:t>
            </a: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TOTAL       	</a:t>
            </a:r>
            <a:r>
              <a:rPr lang="en-US" sz="24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$ 1</a:t>
            </a:r>
            <a:r>
              <a:rPr lang="en-US" sz="2400" b="1"/>
              <a:t>30</a:t>
            </a:r>
          </a:p>
          <a:p>
            <a:pPr marL="265112" marR="0" lvl="0" indent="-265112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00" b="1" i="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Package Deal #1 -</a:t>
            </a:r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en-US" sz="2400" b="1" i="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$1</a:t>
            </a:r>
            <a:r>
              <a:rPr lang="en-US" sz="2400" b="1">
                <a:solidFill>
                  <a:srgbClr val="FF0000"/>
                </a:solidFill>
              </a:rPr>
              <a:t>25</a:t>
            </a:r>
          </a:p>
          <a:p>
            <a:pPr marL="265112" marR="0" lvl="0" indent="-265112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1"/>
              <a:t>                 Includes a discounted senior shirt! </a:t>
            </a:r>
          </a:p>
          <a:p>
            <a:pPr marL="265112" marR="0" lvl="0" indent="-265112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200" b="0" i="0" u="none">
                <a:solidFill>
                  <a:srgbClr val="980000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r>
              <a:rPr lang="en-US" sz="2400" b="0" i="0" u="none">
                <a:solidFill>
                  <a:srgbClr val="980000"/>
                </a:solidFill>
                <a:latin typeface="Verdana"/>
                <a:ea typeface="Verdana"/>
                <a:cs typeface="Verdana"/>
                <a:sym typeface="Verdana"/>
              </a:rPr>
              <a:t>Deadline for Package Deal/Dinner Dance/Lagoon Day is May </a:t>
            </a:r>
            <a:r>
              <a:rPr lang="en-US" sz="2400">
                <a:solidFill>
                  <a:srgbClr val="980000"/>
                </a:solidFill>
              </a:rPr>
              <a:t>5</a:t>
            </a:r>
            <a:r>
              <a:rPr lang="en-US" sz="2400" b="0" i="0" u="none" baseline="30000">
                <a:solidFill>
                  <a:srgbClr val="980000"/>
                </a:solidFill>
                <a:latin typeface="Verdana"/>
                <a:ea typeface="Verdana"/>
                <a:cs typeface="Verdana"/>
                <a:sym typeface="Verdana"/>
              </a:rPr>
              <a:t>th </a:t>
            </a:r>
            <a:r>
              <a:rPr lang="en-US" sz="2400" b="0" i="0" u="none">
                <a:solidFill>
                  <a:srgbClr val="980000"/>
                </a:solidFill>
                <a:latin typeface="Verdana"/>
                <a:ea typeface="Verdana"/>
                <a:cs typeface="Verdana"/>
                <a:sym typeface="Verdana"/>
              </a:rPr>
              <a:t>or when busses </a:t>
            </a:r>
            <a:r>
              <a:rPr lang="en-US" sz="2400">
                <a:solidFill>
                  <a:srgbClr val="980000"/>
                </a:solidFill>
              </a:rPr>
              <a:t>a</a:t>
            </a:r>
            <a:r>
              <a:rPr lang="en-US" sz="2400" b="0" i="0" u="none">
                <a:solidFill>
                  <a:srgbClr val="980000"/>
                </a:solidFill>
                <a:latin typeface="Verdana"/>
                <a:ea typeface="Verdana"/>
                <a:cs typeface="Verdana"/>
                <a:sym typeface="Verdana"/>
              </a:rPr>
              <a:t>re full!*</a:t>
            </a:r>
          </a:p>
          <a:p>
            <a:pPr marL="547687" marR="0" lvl="1" indent="-204787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endParaRPr sz="3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7687" marR="0" lvl="1" indent="-204787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5176" marR="0" lvl="0" indent="-265176" algn="l" rtl="0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762000" y="304800"/>
            <a:ext cx="75438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49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PAYMENT OPTIONS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381000" y="1310500"/>
            <a:ext cx="7924800" cy="4876800"/>
          </a:xfrm>
          <a:prstGeom prst="rect">
            <a:avLst/>
          </a:prstGeom>
          <a:noFill/>
          <a:ln>
            <a:noFill/>
          </a:ln>
        </p:spPr>
        <p:txBody>
          <a:bodyPr lIns="182875" tIns="91425" rIns="91425" bIns="45700" anchor="t" anchorCtr="0">
            <a:noAutofit/>
          </a:bodyPr>
          <a:lstStyle/>
          <a:p>
            <a:pPr marL="265112" marR="0" lvl="0" indent="-2651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 can pay with check, cash or in person by debit/credit card.</a:t>
            </a:r>
          </a:p>
          <a:p>
            <a:pPr marL="265112" marR="0" lvl="0" indent="-265112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Online Payment is also available. Go to WHS Website – My School Fees – Senior Activities Package 201</a:t>
            </a:r>
            <a:r>
              <a:rPr lang="en-US" sz="2600"/>
              <a:t>7</a:t>
            </a:r>
            <a:r>
              <a:rPr lang="en-US" sz="2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(only the package deal online)</a:t>
            </a:r>
          </a:p>
          <a:p>
            <a:pPr marL="265112" marR="0" lvl="0" indent="-265112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sz="26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Absolutely no refunds!!   </a:t>
            </a:r>
          </a:p>
          <a:p>
            <a:pPr marL="265112" marR="0" lvl="0" indent="-265112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Tickets for all events will be sold starting</a:t>
            </a:r>
            <a:r>
              <a:rPr lang="en-US" sz="2600"/>
              <a:t> Friday, March 24th.</a:t>
            </a:r>
          </a:p>
          <a:p>
            <a:pPr marL="265112" marR="0" lvl="0" indent="-265112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sz="2600" b="0" i="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PACKAGE DEAL (ALSO DINNER/DANCE &amp; LAGOON) CUT OFF DATE – </a:t>
            </a:r>
            <a:r>
              <a:rPr lang="en-US" sz="2600">
                <a:solidFill>
                  <a:srgbClr val="FF0000"/>
                </a:solidFill>
              </a:rPr>
              <a:t>Thursday</a:t>
            </a:r>
            <a:r>
              <a:rPr lang="en-US" sz="2600" b="0" i="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600" b="1" i="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MAY</a:t>
            </a:r>
            <a:r>
              <a:rPr lang="en-US" sz="2600" b="1">
                <a:solidFill>
                  <a:srgbClr val="FF0000"/>
                </a:solidFill>
              </a:rPr>
              <a:t> 5th</a:t>
            </a:r>
            <a:r>
              <a:rPr lang="en-US" sz="2600" b="0" i="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! </a:t>
            </a:r>
            <a:r>
              <a:rPr lang="en-US" sz="2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DON’T MISS OUT!!!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277632" y="530355"/>
            <a:ext cx="8184000" cy="1051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5800">
                <a:solidFill>
                  <a:srgbClr val="073763"/>
                </a:solidFill>
              </a:rPr>
              <a:t>Spirit Bowl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480000" y="1396314"/>
            <a:ext cx="8184000" cy="285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Friday, March 24th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Seniors are FIRE NATION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Wear RED, and meet outside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If you would like to compete, DM @westlakeclassof_2017 on Instagram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88" name="Shape 288" descr="Image result for fire nation avatar 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8375" y="3796400"/>
            <a:ext cx="4762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CLEARANCE FOR GRADUATION </a:t>
            </a:r>
            <a:r>
              <a:rPr lang="en-US" sz="3200" b="1" i="0" u="none" strike="noStrike" cap="none">
                <a:solidFill>
                  <a:srgbClr val="6594DA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1" i="0" u="none" strike="noStrike" cap="none">
                <a:solidFill>
                  <a:srgbClr val="6594D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900" b="0" i="0" u="none" strike="noStrike" cap="none">
                <a:solidFill>
                  <a:srgbClr val="1E1C11"/>
                </a:solidFill>
                <a:latin typeface="Abril Fatface"/>
                <a:ea typeface="Abril Fatface"/>
                <a:cs typeface="Abril Fatface"/>
                <a:sym typeface="Abril Fatface"/>
              </a:rPr>
              <a:t>May 4</a:t>
            </a:r>
            <a:r>
              <a:rPr lang="en-US" sz="2900" b="0" i="0" u="none" strike="noStrike" cap="none" baseline="30000">
                <a:solidFill>
                  <a:srgbClr val="1E1C11"/>
                </a:solidFill>
                <a:latin typeface="Abril Fatface"/>
                <a:ea typeface="Abril Fatface"/>
                <a:cs typeface="Abril Fatface"/>
                <a:sym typeface="Abril Fatface"/>
              </a:rPr>
              <a:t>th</a:t>
            </a:r>
            <a:r>
              <a:rPr lang="en-US" sz="2900" b="0" i="0" u="none" strike="noStrike" cap="none">
                <a:solidFill>
                  <a:srgbClr val="1E1C11"/>
                </a:solidFill>
                <a:latin typeface="Abril Fatface"/>
                <a:ea typeface="Abril Fatface"/>
                <a:cs typeface="Abril Fatface"/>
                <a:sym typeface="Abril Fatface"/>
              </a:rPr>
              <a:t>  – May 22</a:t>
            </a:r>
            <a:r>
              <a:rPr lang="en-US" sz="2900" b="0" i="0" u="none" strike="noStrike" cap="none" baseline="30000">
                <a:solidFill>
                  <a:srgbClr val="1E1C11"/>
                </a:solidFill>
                <a:latin typeface="Abril Fatface"/>
                <a:ea typeface="Abril Fatface"/>
                <a:cs typeface="Abril Fatface"/>
                <a:sym typeface="Abril Fatface"/>
              </a:rPr>
              <a:t>nd</a:t>
            </a:r>
            <a:r>
              <a:rPr lang="en-US" sz="2900" b="0" i="0" u="none" strike="noStrike" cap="none">
                <a:solidFill>
                  <a:srgbClr val="1E1C11"/>
                </a:solidFill>
                <a:latin typeface="Abril Fatface"/>
                <a:ea typeface="Abril Fatface"/>
                <a:cs typeface="Abril Fatface"/>
                <a:sym typeface="Abril Fatface"/>
              </a:rPr>
              <a:t>  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094150" y="2057400"/>
            <a:ext cx="4592700" cy="3657600"/>
          </a:xfrm>
          <a:prstGeom prst="rect">
            <a:avLst/>
          </a:prstGeom>
          <a:noFill/>
          <a:ln>
            <a:noFill/>
          </a:ln>
        </p:spPr>
        <p:txBody>
          <a:bodyPr lIns="182875" tIns="91425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600"/>
              <a:t>EVERY STUDENT will need ALL of their teachers to sign off this form guaranteeing they will pass their class for 4th term.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</a:rPr>
              <a:t>IMPORTANT DATES: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1600" b="1">
                <a:latin typeface="Arial"/>
                <a:ea typeface="Arial"/>
                <a:cs typeface="Arial"/>
                <a:sym typeface="Arial"/>
              </a:rPr>
              <a:t>May 2 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- Begin Handing out Clearance forms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 2 - May 20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Students can turn in Clearance forms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 20th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Deadline for clearance forms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 25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 All NC's must be made up by this day in order to participate in graduation ceremony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 20 - May 25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Can still clear, but it's after the deadline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135" name="Shape 135" descr="Graduation clearanc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225" y="1904999"/>
            <a:ext cx="3191616" cy="412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Civics Test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1066799" y="1981200"/>
            <a:ext cx="73167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All Seniors MUST take and pass the civics test in order to graduate.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Info and link for test can be found on the Westlake home page.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839199" cy="190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94DA"/>
              </a:buClr>
              <a:buSzPct val="25000"/>
              <a:buFont typeface="Verdana"/>
              <a:buNone/>
            </a:pPr>
            <a:r>
              <a:rPr lang="en-US" sz="4000" b="1" i="0" u="none" strike="noStrike" cap="none">
                <a:solidFill>
                  <a:srgbClr val="6594DA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4000" b="1" i="0" u="none" strike="noStrike" cap="none">
                <a:solidFill>
                  <a:srgbClr val="6594DA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000" b="1" i="0" u="none" strike="noStrike" cap="none">
                <a:solidFill>
                  <a:srgbClr val="6594DA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4000" b="1" i="0" u="none" strike="noStrike" cap="none">
                <a:solidFill>
                  <a:srgbClr val="6594DA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000" b="1" i="0" u="none" strike="noStrike" cap="none">
                <a:solidFill>
                  <a:srgbClr val="6594DA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SENIOR EVENING OF EXCELLENCE</a:t>
            </a:r>
            <a:r>
              <a:rPr lang="en-US" sz="3000" b="1" i="0" u="none" strike="noStrike" cap="none">
                <a:solidFill>
                  <a:srgbClr val="6594DA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3000" b="1" i="0" u="none" strike="noStrike" cap="none">
                <a:solidFill>
                  <a:srgbClr val="6594DA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000" b="0" i="0" u="none" strike="noStrike" cap="none">
                <a:solidFill>
                  <a:srgbClr val="1E1C11"/>
                </a:solidFill>
                <a:latin typeface="Abril Fatface"/>
                <a:ea typeface="Abril Fatface"/>
                <a:cs typeface="Abril Fatface"/>
                <a:sym typeface="Abril Fatface"/>
              </a:rPr>
              <a:t>May 1</a:t>
            </a:r>
            <a:r>
              <a:rPr lang="en-US" sz="3000" b="0">
                <a:solidFill>
                  <a:srgbClr val="1E1C11"/>
                </a:solidFill>
                <a:latin typeface="Abril Fatface"/>
                <a:ea typeface="Abril Fatface"/>
                <a:cs typeface="Abril Fatface"/>
                <a:sym typeface="Abril Fatface"/>
              </a:rPr>
              <a:t>7</a:t>
            </a:r>
            <a:r>
              <a:rPr lang="en-US" sz="3000" b="0" i="0" u="none" strike="noStrike" cap="none">
                <a:solidFill>
                  <a:srgbClr val="1E1C11"/>
                </a:solidFill>
                <a:latin typeface="Abril Fatface"/>
                <a:ea typeface="Abril Fatface"/>
                <a:cs typeface="Abril Fatface"/>
                <a:sym typeface="Abril Fatface"/>
              </a:rPr>
              <a:t>th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387450" y="2133600"/>
            <a:ext cx="8369100" cy="4366800"/>
          </a:xfrm>
          <a:prstGeom prst="rect">
            <a:avLst/>
          </a:prstGeom>
          <a:noFill/>
          <a:ln>
            <a:noFill/>
          </a:ln>
        </p:spPr>
        <p:txBody>
          <a:bodyPr lIns="182875" tIns="91425" rIns="91425" bIns="45700" anchor="t" anchorCtr="0">
            <a:noAutofit/>
          </a:bodyPr>
          <a:lstStyle/>
          <a:p>
            <a:pPr marL="265112" marR="0" lvl="0" indent="-265112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To honor and recognize seniors for their </a:t>
            </a:r>
            <a:r>
              <a:rPr lang="en-US" sz="1700"/>
              <a:t>outstanding achievements. This includes CTE achievement, scholarships awarded, Regents, and Sterling Scholar achievements, etc.</a:t>
            </a:r>
          </a:p>
          <a:p>
            <a:pPr marL="265112" marR="0" lvl="0" indent="-265112" algn="l" rtl="0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17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5112" marR="0" lvl="0" indent="-265112" algn="l" rtl="0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If you have received a scholarship this year, please make sure you fill out th</a:t>
            </a:r>
            <a:r>
              <a:rPr lang="en-US" sz="1700"/>
              <a:t>e form </a:t>
            </a:r>
            <a:r>
              <a:rPr lang="en-US"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by </a:t>
            </a:r>
            <a:r>
              <a:rPr lang="en-US" sz="1700">
                <a:solidFill>
                  <a:srgbClr val="FF0000"/>
                </a:solidFill>
              </a:rPr>
              <a:t>May 1</a:t>
            </a:r>
            <a:r>
              <a:rPr lang="en-US" sz="1700" baseline="30000">
                <a:solidFill>
                  <a:srgbClr val="FF0000"/>
                </a:solidFill>
              </a:rPr>
              <a:t>st</a:t>
            </a:r>
            <a:r>
              <a:rPr lang="en-US" sz="1700"/>
              <a:t> so we can recognize those achievements.</a:t>
            </a:r>
          </a:p>
          <a:p>
            <a:pPr marL="0" marR="0" lvl="0" indent="0" algn="l" rtl="0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7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5112" marR="0" lvl="0" indent="-265112" algn="l" rtl="0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7:00pm in the WHS Auditorium</a:t>
            </a:r>
          </a:p>
          <a:p>
            <a:pPr marL="265112" marR="0" lvl="0" indent="-265112" algn="l" rtl="0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17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5112" marR="0" lvl="0" indent="-265112" algn="l" rtl="0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Best Dress Required</a:t>
            </a:r>
          </a:p>
          <a:p>
            <a:pPr marL="265112" marR="0" lvl="0" indent="-265112" algn="l" rtl="0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17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5112" marR="0" lvl="0" indent="-265112" algn="l" rtl="0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 Cost for this Event</a:t>
            </a:r>
          </a:p>
          <a:p>
            <a:pPr marL="0" marR="0" lvl="0" indent="0" algn="l" rtl="0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700"/>
          </a:p>
          <a:p>
            <a:pPr marL="0" marR="0" lvl="0" indent="0" algn="l" rtl="0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700"/>
              <a:t>This year, LifeTouch will be taking pictures in front of the iconic “W” at this night, instead of graduation. </a:t>
            </a:r>
          </a:p>
          <a:p>
            <a:pPr marL="265176" marR="0" lvl="0" indent="-265176" algn="l" rtl="0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17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Regents/ Utah Scholars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1364075" y="1736700"/>
            <a:ext cx="6001800" cy="409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sz="22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-US" sz="36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utahscholars.org</a:t>
            </a:r>
          </a:p>
          <a:p>
            <a:pPr lvl="0" rtl="0">
              <a:spcBef>
                <a:spcPts val="0"/>
              </a:spcBef>
              <a:buNone/>
            </a:pPr>
            <a:endParaRPr sz="36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36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#1 -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Utah Scholars Sign Up Form</a:t>
            </a:r>
            <a:r>
              <a:rPr lang="en-US" sz="2400"/>
              <a:t> .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#2 - </a:t>
            </a:r>
            <a:r>
              <a:rPr lang="en-US" sz="2400" u="sng">
                <a:solidFill>
                  <a:schemeClr val="hlink"/>
                </a:solidFill>
                <a:hlinkClick r:id="rId4"/>
              </a:rPr>
              <a:t>Utah Scholars Recognition Application</a:t>
            </a:r>
            <a:r>
              <a:rPr lang="en-US" sz="2400"/>
              <a:t>: closes March 31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2240" lvl="0" indent="0">
              <a:spcBef>
                <a:spcPts val="0"/>
              </a:spcBef>
              <a:buNone/>
            </a:pPr>
            <a:endParaRPr sz="225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503225" y="488774"/>
            <a:ext cx="8183700" cy="5548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2" name="Shape 162" descr="Screen Shot 2017-03-13 at 6.25.17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800" y="488775"/>
            <a:ext cx="8258124" cy="554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5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CLEAR UP FINANCES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543800" cy="3276600"/>
          </a:xfrm>
          <a:prstGeom prst="rect">
            <a:avLst/>
          </a:prstGeom>
          <a:noFill/>
          <a:ln>
            <a:noFill/>
          </a:ln>
        </p:spPr>
        <p:txBody>
          <a:bodyPr lIns="182875" tIns="91425" rIns="91425" bIns="45700" anchor="t" anchorCtr="0">
            <a:noAutofit/>
          </a:bodyPr>
          <a:lstStyle/>
          <a:p>
            <a:pPr marL="265112" marR="0" lvl="0" indent="-26511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■"/>
            </a:pPr>
            <a:r>
              <a:rPr lang="en-US"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Seniors! Please make sure that you are free of all fines and fees!!</a:t>
            </a:r>
          </a:p>
          <a:p>
            <a:pPr marL="265112" marR="0" lvl="0" indent="-265112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5112" marR="0" lvl="0" indent="-265112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■"/>
            </a:pPr>
            <a:r>
              <a:rPr lang="en-US"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FINES/FEES WILL PREVENT YOU FROM BEING CLEARED FOR GRADUATION!</a:t>
            </a:r>
          </a:p>
          <a:p>
            <a:pPr marL="265112" marR="0" lvl="0" indent="-265112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5112" marR="0" lvl="0" indent="-265112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■"/>
            </a:pPr>
            <a:r>
              <a:rPr lang="en-US"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FINES/FEES WILL PREVENT YOU FROM PICKING UP YOUR YEARBOOK AND CAP AND GOWN!</a:t>
            </a:r>
          </a:p>
          <a:p>
            <a:pPr marL="265176" marR="0" lvl="0" indent="-265176" algn="l" rtl="0">
              <a:spcBef>
                <a:spcPts val="250"/>
              </a:spcBef>
              <a:buClr>
                <a:schemeClr val="accent1"/>
              </a:buClr>
              <a:buSzPct val="79999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80225" y="511175"/>
            <a:ext cx="8183700" cy="105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CAP &amp; GOWN/YEARBOOK DISTRIBUTION    </a:t>
            </a:r>
            <a:r>
              <a:rPr lang="en-US" sz="32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May 2</a:t>
            </a:r>
            <a:r>
              <a:rPr lang="en-US" sz="3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3rd</a:t>
            </a:r>
            <a:r>
              <a:rPr lang="en-US" sz="32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800100" y="1562100"/>
            <a:ext cx="7543800" cy="3733800"/>
          </a:xfrm>
          <a:prstGeom prst="rect">
            <a:avLst/>
          </a:prstGeom>
          <a:noFill/>
          <a:ln>
            <a:noFill/>
          </a:ln>
        </p:spPr>
        <p:txBody>
          <a:bodyPr lIns="182875" tIns="91425" rIns="91425" bIns="45700" anchor="t" anchorCtr="0">
            <a:noAutofit/>
          </a:bodyPr>
          <a:lstStyle/>
          <a:p>
            <a:pPr marL="265112" marR="0" lvl="0" indent="-26511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17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11:00AM- 1:00PM in the MAIN GYM</a:t>
            </a:r>
          </a:p>
          <a:p>
            <a:pPr marL="265112" marR="0" lvl="0" indent="-265112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1700" b="0" i="0" u="none">
                <a:solidFill>
                  <a:srgbClr val="376092"/>
                </a:solidFill>
                <a:latin typeface="Verdana"/>
                <a:ea typeface="Verdana"/>
                <a:cs typeface="Verdana"/>
                <a:sym typeface="Verdana"/>
              </a:rPr>
              <a:t>CAP &amp; GOWN (come with tassel) </a:t>
            </a:r>
            <a:r>
              <a:rPr lang="en-US" sz="17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If you still need to order go to </a:t>
            </a:r>
            <a:r>
              <a:rPr lang="en-US" sz="1700" b="0" i="0" u="none">
                <a:solidFill>
                  <a:srgbClr val="376092"/>
                </a:solidFill>
                <a:latin typeface="Verdana"/>
                <a:ea typeface="Verdana"/>
                <a:cs typeface="Verdana"/>
                <a:sym typeface="Verdana"/>
              </a:rPr>
              <a:t>jostens.com  COST = $42.50</a:t>
            </a:r>
          </a:p>
          <a:p>
            <a:pPr marL="265112" marR="0" lvl="0" indent="-265112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1700" b="0" i="0" u="none">
                <a:solidFill>
                  <a:srgbClr val="376092"/>
                </a:solidFill>
                <a:latin typeface="Verdana"/>
                <a:ea typeface="Verdana"/>
                <a:cs typeface="Verdana"/>
                <a:sym typeface="Verdana"/>
              </a:rPr>
              <a:t>STOLES</a:t>
            </a:r>
            <a:r>
              <a:rPr lang="en-US" sz="17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– Belong to WHS! Will be handed out with cap &amp; gown but must be returned at diploma pick up point. </a:t>
            </a:r>
          </a:p>
          <a:p>
            <a:pPr marL="265112" marR="0" lvl="0" indent="-265112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1700" b="0" i="0" u="none">
                <a:solidFill>
                  <a:srgbClr val="376092"/>
                </a:solidFill>
                <a:latin typeface="Verdana"/>
                <a:ea typeface="Verdana"/>
                <a:cs typeface="Verdana"/>
                <a:sym typeface="Verdana"/>
              </a:rPr>
              <a:t>HONOR</a:t>
            </a:r>
            <a:r>
              <a:rPr lang="en-US" sz="1700" b="0" i="0" u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700" b="0" i="0" u="none">
                <a:solidFill>
                  <a:srgbClr val="376092"/>
                </a:solidFill>
                <a:latin typeface="Verdana"/>
                <a:ea typeface="Verdana"/>
                <a:cs typeface="Verdana"/>
                <a:sym typeface="Verdana"/>
              </a:rPr>
              <a:t>CORDS</a:t>
            </a:r>
            <a:r>
              <a:rPr lang="en-US" sz="1700" b="0" i="0" u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7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If you are an high honor (3.9-4.0;</a:t>
            </a:r>
            <a:r>
              <a:rPr lang="en-US" sz="1700"/>
              <a:t> 2 cords</a:t>
            </a:r>
            <a:r>
              <a:rPr lang="en-US" sz="17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 or honor roll (3.7-3.89; 1 cord) student, you will be expected to wear gold honor cords. </a:t>
            </a:r>
            <a:r>
              <a:rPr lang="en-US" sz="1700"/>
              <a:t>March 24th is the last day to find out if you’re eligible for cords.</a:t>
            </a:r>
            <a:r>
              <a:rPr lang="en-US" sz="17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National Honor Society will be expected to wear light/dark blue cords (paid for by NHS).  The cords are $6 each and can be paid for in the finance office.</a:t>
            </a:r>
          </a:p>
          <a:p>
            <a:pPr marL="265112" marR="0" lvl="0" indent="-265112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1700" b="0" i="0" u="none">
                <a:solidFill>
                  <a:srgbClr val="376092"/>
                </a:solidFill>
                <a:latin typeface="Verdana"/>
                <a:ea typeface="Verdana"/>
                <a:cs typeface="Verdana"/>
                <a:sym typeface="Verdana"/>
              </a:rPr>
              <a:t>YEARBOOK</a:t>
            </a:r>
            <a:r>
              <a:rPr lang="en-US" sz="17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- If you have purchased a yearbook you will be able to pick it up during this time.  After 1:00pm yearbooks will be distributed early at the stomp.</a:t>
            </a:r>
          </a:p>
          <a:p>
            <a:pPr marL="265112" marR="0" lvl="0" indent="-265112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1700" b="1" i="0" u="none">
                <a:solidFill>
                  <a:srgbClr val="1E1C11"/>
                </a:solidFill>
                <a:latin typeface="Verdana"/>
                <a:ea typeface="Verdana"/>
                <a:cs typeface="Verdana"/>
                <a:sym typeface="Verdana"/>
              </a:rPr>
              <a:t>ALL FEES AND FINES MUST BE CLEARED OR YOU WILL NOT BE ALLOWED TO PICK UP YEARBOOKS AND GRADUATION MATERIALS.</a:t>
            </a:r>
          </a:p>
          <a:p>
            <a:pPr marL="265176" marR="0" lvl="0" indent="-265176" algn="l" rtl="0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1700" b="1" i="0" u="none">
              <a:solidFill>
                <a:srgbClr val="1E1C1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Aspec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Aspec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Aspec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spec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999</Words>
  <Application>Microsoft Office PowerPoint</Application>
  <PresentationFormat>On-screen Show (4:3)</PresentationFormat>
  <Paragraphs>137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Abril Fatface</vt:lpstr>
      <vt:lpstr>Noto Sans Symbols</vt:lpstr>
      <vt:lpstr>Arimo</vt:lpstr>
      <vt:lpstr>Verdana</vt:lpstr>
      <vt:lpstr>Limelight</vt:lpstr>
      <vt:lpstr>Tahoma</vt:lpstr>
      <vt:lpstr>Anton</vt:lpstr>
      <vt:lpstr>Permanent Marker</vt:lpstr>
      <vt:lpstr>Arial</vt:lpstr>
      <vt:lpstr>1_Aspect</vt:lpstr>
      <vt:lpstr>5_Aspect</vt:lpstr>
      <vt:lpstr>6_Aspect</vt:lpstr>
      <vt:lpstr>Aspect</vt:lpstr>
      <vt:lpstr>PowerPoint Presentation</vt:lpstr>
      <vt:lpstr>CLASS OF 2017 SENIOR THEME “The present is where everything begins” Carlos Santana </vt:lpstr>
      <vt:lpstr>CLEARANCE FOR GRADUATION  May 4th  – May 22nd  </vt:lpstr>
      <vt:lpstr>Civics Test</vt:lpstr>
      <vt:lpstr>   SENIOR EVENING OF EXCELLENCE May 17th</vt:lpstr>
      <vt:lpstr>Regents/ Utah Scholars</vt:lpstr>
      <vt:lpstr>PowerPoint Presentation</vt:lpstr>
      <vt:lpstr>CLEAR UP FINANCES</vt:lpstr>
      <vt:lpstr>CAP &amp; GOWN/YEARBOOK DISTRIBUTION    May 23rd </vt:lpstr>
      <vt:lpstr>GRADUATION PRACTICE May 23rd 8-10am</vt:lpstr>
      <vt:lpstr>GRADUATION CEREMONY May 26TH  </vt:lpstr>
      <vt:lpstr>SENIOR CLASS PROJECT </vt:lpstr>
      <vt:lpstr>THOR MASCOT DESIGN</vt:lpstr>
      <vt:lpstr>SENIOR SHIRTS</vt:lpstr>
      <vt:lpstr>TIME TO PARTY!</vt:lpstr>
      <vt:lpstr>Senior Activity Day May 16th </vt:lpstr>
      <vt:lpstr>UVU GRAND BALLROOM</vt:lpstr>
      <vt:lpstr>SENIOR DINNER DANCE  May 16th </vt:lpstr>
      <vt:lpstr>SENIOR AND BABY PHOTOS Send your photos to westlakeclassof.2017@gmail.com or DM @westlakeclassof_2017</vt:lpstr>
      <vt:lpstr>LAGOON DAY May 18th </vt:lpstr>
      <vt:lpstr> BOONDOCKS FUN CENTER</vt:lpstr>
      <vt:lpstr>ALL NIGHT GRAD  PARTY  May 26th</vt:lpstr>
      <vt:lpstr>COST BREAKDOWN</vt:lpstr>
      <vt:lpstr>PAYMENT OPTIONS</vt:lpstr>
      <vt:lpstr>Spirit Bowl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Clark</dc:creator>
  <cp:lastModifiedBy>Natalie Clark</cp:lastModifiedBy>
  <cp:revision>1</cp:revision>
  <dcterms:modified xsi:type="dcterms:W3CDTF">2017-04-20T14:28:15Z</dcterms:modified>
</cp:coreProperties>
</file>